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17"/>
  </p:notesMasterIdLst>
  <p:sldIdLst>
    <p:sldId id="287" r:id="rId5"/>
    <p:sldId id="284" r:id="rId6"/>
    <p:sldId id="265" r:id="rId7"/>
    <p:sldId id="259" r:id="rId8"/>
    <p:sldId id="263" r:id="rId9"/>
    <p:sldId id="288" r:id="rId10"/>
    <p:sldId id="289" r:id="rId11"/>
    <p:sldId id="291" r:id="rId12"/>
    <p:sldId id="278" r:id="rId13"/>
    <p:sldId id="271" r:id="rId14"/>
    <p:sldId id="273" r:id="rId15"/>
    <p:sldId id="29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4"/>
    <a:srgbClr val="FFD1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2B4A4-4DC2-82BA-1D3E-122FA6AE88C2}" v="4" dt="2025-02-20T15:20:27.191"/>
    <p1510:client id="{9CEEFD25-750C-48F7-9B42-F7C0804E3233}" v="300" dt="2025-02-20T15:21:49.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Dobbins" userId="S::e014332@stjohns.k12.fl.us::e4e155ea-67c7-48ba-a5d1-c8b6871c5fdc" providerId="AD" clId="Web-{3672B4A4-4DC2-82BA-1D3E-122FA6AE88C2}"/>
    <pc:docChg chg="modSld">
      <pc:chgData name="Stacey Dobbins" userId="S::e014332@stjohns.k12.fl.us::e4e155ea-67c7-48ba-a5d1-c8b6871c5fdc" providerId="AD" clId="Web-{3672B4A4-4DC2-82BA-1D3E-122FA6AE88C2}" dt="2025-02-20T15:20:26.894" v="2" actId="20577"/>
      <pc:docMkLst>
        <pc:docMk/>
      </pc:docMkLst>
      <pc:sldChg chg="modSp">
        <pc:chgData name="Stacey Dobbins" userId="S::e014332@stjohns.k12.fl.us::e4e155ea-67c7-48ba-a5d1-c8b6871c5fdc" providerId="AD" clId="Web-{3672B4A4-4DC2-82BA-1D3E-122FA6AE88C2}" dt="2025-02-20T15:20:26.894" v="2" actId="20577"/>
        <pc:sldMkLst>
          <pc:docMk/>
          <pc:sldMk cId="3199358579" sldId="278"/>
        </pc:sldMkLst>
        <pc:spChg chg="mod">
          <ac:chgData name="Stacey Dobbins" userId="S::e014332@stjohns.k12.fl.us::e4e155ea-67c7-48ba-a5d1-c8b6871c5fdc" providerId="AD" clId="Web-{3672B4A4-4DC2-82BA-1D3E-122FA6AE88C2}" dt="2025-02-20T15:20:26.894" v="2" actId="20577"/>
          <ac:spMkLst>
            <pc:docMk/>
            <pc:sldMk cId="3199358579" sldId="278"/>
            <ac:spMk id="9" creationId="{0BC8396B-D44A-4556-AFC1-59236574DC0F}"/>
          </ac:spMkLst>
        </pc:spChg>
      </pc:sldChg>
    </pc:docChg>
  </pc:docChgLst>
  <pc:docChgLst>
    <pc:chgData name="David S. Barnes" userId="13cfd5f2-baa6-4f3d-a680-5e2c966f2999" providerId="ADAL" clId="{9CEEFD25-750C-48F7-9B42-F7C0804E3233}"/>
    <pc:docChg chg="undo custSel addSld delSld modSld sldOrd">
      <pc:chgData name="David S. Barnes" userId="13cfd5f2-baa6-4f3d-a680-5e2c966f2999" providerId="ADAL" clId="{9CEEFD25-750C-48F7-9B42-F7C0804E3233}" dt="2025-02-20T15:21:49.804" v="3661" actId="14100"/>
      <pc:docMkLst>
        <pc:docMk/>
      </pc:docMkLst>
      <pc:sldChg chg="delSp del mod delAnim">
        <pc:chgData name="David S. Barnes" userId="13cfd5f2-baa6-4f3d-a680-5e2c966f2999" providerId="ADAL" clId="{9CEEFD25-750C-48F7-9B42-F7C0804E3233}" dt="2025-02-19T22:02:18.706" v="1697" actId="47"/>
        <pc:sldMkLst>
          <pc:docMk/>
          <pc:sldMk cId="2721700764" sldId="258"/>
        </pc:sldMkLst>
        <pc:picChg chg="del">
          <ac:chgData name="David S. Barnes" userId="13cfd5f2-baa6-4f3d-a680-5e2c966f2999" providerId="ADAL" clId="{9CEEFD25-750C-48F7-9B42-F7C0804E3233}" dt="2025-02-19T22:02:12.959" v="1696" actId="478"/>
          <ac:picMkLst>
            <pc:docMk/>
            <pc:sldMk cId="2721700764" sldId="258"/>
            <ac:picMk id="6" creationId="{8AFF5E97-9D9E-B9E8-0783-2869D77F4F9F}"/>
          </ac:picMkLst>
        </pc:picChg>
      </pc:sldChg>
      <pc:sldChg chg="addSp delSp modSp mod delAnim">
        <pc:chgData name="David S. Barnes" userId="13cfd5f2-baa6-4f3d-a680-5e2c966f2999" providerId="ADAL" clId="{9CEEFD25-750C-48F7-9B42-F7C0804E3233}" dt="2025-02-19T21:58:28.606" v="1540" actId="1076"/>
        <pc:sldMkLst>
          <pc:docMk/>
          <pc:sldMk cId="151007254" sldId="259"/>
        </pc:sldMkLst>
        <pc:spChg chg="mod">
          <ac:chgData name="David S. Barnes" userId="13cfd5f2-baa6-4f3d-a680-5e2c966f2999" providerId="ADAL" clId="{9CEEFD25-750C-48F7-9B42-F7C0804E3233}" dt="2025-02-19T21:58:28.606" v="1540" actId="1076"/>
          <ac:spMkLst>
            <pc:docMk/>
            <pc:sldMk cId="151007254" sldId="259"/>
            <ac:spMk id="2" creationId="{00000000-0000-0000-0000-000000000000}"/>
          </ac:spMkLst>
        </pc:spChg>
        <pc:spChg chg="mod">
          <ac:chgData name="David S. Barnes" userId="13cfd5f2-baa6-4f3d-a680-5e2c966f2999" providerId="ADAL" clId="{9CEEFD25-750C-48F7-9B42-F7C0804E3233}" dt="2025-02-19T21:58:25.341" v="1539" actId="1076"/>
          <ac:spMkLst>
            <pc:docMk/>
            <pc:sldMk cId="151007254" sldId="259"/>
            <ac:spMk id="5" creationId="{00000000-0000-0000-0000-000000000000}"/>
          </ac:spMkLst>
        </pc:spChg>
        <pc:spChg chg="add mod">
          <ac:chgData name="David S. Barnes" userId="13cfd5f2-baa6-4f3d-a680-5e2c966f2999" providerId="ADAL" clId="{9CEEFD25-750C-48F7-9B42-F7C0804E3233}" dt="2025-02-19T21:58:12.999" v="1536" actId="1076"/>
          <ac:spMkLst>
            <pc:docMk/>
            <pc:sldMk cId="151007254" sldId="259"/>
            <ac:spMk id="8" creationId="{88F1DCE7-20DA-9E97-34C5-25668BE62865}"/>
          </ac:spMkLst>
        </pc:spChg>
        <pc:spChg chg="add mod">
          <ac:chgData name="David S. Barnes" userId="13cfd5f2-baa6-4f3d-a680-5e2c966f2999" providerId="ADAL" clId="{9CEEFD25-750C-48F7-9B42-F7C0804E3233}" dt="2025-02-19T21:58:09.761" v="1535" actId="1076"/>
          <ac:spMkLst>
            <pc:docMk/>
            <pc:sldMk cId="151007254" sldId="259"/>
            <ac:spMk id="9" creationId="{CAA0CDA4-7915-6D48-53BE-9DB6B2B288EE}"/>
          </ac:spMkLst>
        </pc:spChg>
        <pc:picChg chg="add del mod">
          <ac:chgData name="David S. Barnes" userId="13cfd5f2-baa6-4f3d-a680-5e2c966f2999" providerId="ADAL" clId="{9CEEFD25-750C-48F7-9B42-F7C0804E3233}" dt="2025-02-19T17:50:45.385" v="369" actId="478"/>
          <ac:picMkLst>
            <pc:docMk/>
            <pc:sldMk cId="151007254" sldId="259"/>
            <ac:picMk id="4" creationId="{55EF3432-EBE1-26AB-E0B4-A555C89D4B5C}"/>
          </ac:picMkLst>
        </pc:picChg>
        <pc:picChg chg="del">
          <ac:chgData name="David S. Barnes" userId="13cfd5f2-baa6-4f3d-a680-5e2c966f2999" providerId="ADAL" clId="{9CEEFD25-750C-48F7-9B42-F7C0804E3233}" dt="2025-02-19T17:50:38.104" v="366" actId="478"/>
          <ac:picMkLst>
            <pc:docMk/>
            <pc:sldMk cId="151007254" sldId="259"/>
            <ac:picMk id="6" creationId="{3641A525-C93E-BB65-273B-E0104562704C}"/>
          </ac:picMkLst>
        </pc:picChg>
        <pc:picChg chg="add mod">
          <ac:chgData name="David S. Barnes" userId="13cfd5f2-baa6-4f3d-a680-5e2c966f2999" providerId="ADAL" clId="{9CEEFD25-750C-48F7-9B42-F7C0804E3233}" dt="2025-02-19T17:50:49.720" v="370"/>
          <ac:picMkLst>
            <pc:docMk/>
            <pc:sldMk cId="151007254" sldId="259"/>
            <ac:picMk id="7" creationId="{800A2C4B-48FE-C877-36D0-2CCA5278A888}"/>
          </ac:picMkLst>
        </pc:picChg>
        <pc:picChg chg="del">
          <ac:chgData name="David S. Barnes" userId="13cfd5f2-baa6-4f3d-a680-5e2c966f2999" providerId="ADAL" clId="{9CEEFD25-750C-48F7-9B42-F7C0804E3233}" dt="2025-02-19T17:50:41.494" v="367" actId="478"/>
          <ac:picMkLst>
            <pc:docMk/>
            <pc:sldMk cId="151007254" sldId="259"/>
            <ac:picMk id="11" creationId="{556EE993-8BB9-4D16-B06A-2CC6830D598B}"/>
          </ac:picMkLst>
        </pc:picChg>
        <pc:picChg chg="del">
          <ac:chgData name="David S. Barnes" userId="13cfd5f2-baa6-4f3d-a680-5e2c966f2999" providerId="ADAL" clId="{9CEEFD25-750C-48F7-9B42-F7C0804E3233}" dt="2025-02-19T17:50:06.808" v="361" actId="478"/>
          <ac:picMkLst>
            <pc:docMk/>
            <pc:sldMk cId="151007254" sldId="259"/>
            <ac:picMk id="1026" creationId="{DCEB0AC0-CB8F-4312-82D8-4CC208B5D503}"/>
          </ac:picMkLst>
        </pc:picChg>
      </pc:sldChg>
      <pc:sldChg chg="modSp del mod">
        <pc:chgData name="David S. Barnes" userId="13cfd5f2-baa6-4f3d-a680-5e2c966f2999" providerId="ADAL" clId="{9CEEFD25-750C-48F7-9B42-F7C0804E3233}" dt="2025-02-20T08:12:53.752" v="1887" actId="47"/>
        <pc:sldMkLst>
          <pc:docMk/>
          <pc:sldMk cId="102210830" sldId="260"/>
        </pc:sldMkLst>
        <pc:spChg chg="mod">
          <ac:chgData name="David S. Barnes" userId="13cfd5f2-baa6-4f3d-a680-5e2c966f2999" providerId="ADAL" clId="{9CEEFD25-750C-48F7-9B42-F7C0804E3233}" dt="2025-02-19T14:23:02.551" v="13" actId="27636"/>
          <ac:spMkLst>
            <pc:docMk/>
            <pc:sldMk cId="102210830" sldId="260"/>
            <ac:spMk id="8" creationId="{00000000-0000-0000-0000-000000000000}"/>
          </ac:spMkLst>
        </pc:spChg>
      </pc:sldChg>
      <pc:sldChg chg="modSp del mod">
        <pc:chgData name="David S. Barnes" userId="13cfd5f2-baa6-4f3d-a680-5e2c966f2999" providerId="ADAL" clId="{9CEEFD25-750C-48F7-9B42-F7C0804E3233}" dt="2025-02-19T21:42:33.777" v="772" actId="47"/>
        <pc:sldMkLst>
          <pc:docMk/>
          <pc:sldMk cId="4060716989" sldId="262"/>
        </pc:sldMkLst>
        <pc:spChg chg="mod">
          <ac:chgData name="David S. Barnes" userId="13cfd5f2-baa6-4f3d-a680-5e2c966f2999" providerId="ADAL" clId="{9CEEFD25-750C-48F7-9B42-F7C0804E3233}" dt="2025-02-19T14:23:02.535" v="9" actId="27636"/>
          <ac:spMkLst>
            <pc:docMk/>
            <pc:sldMk cId="4060716989" sldId="262"/>
            <ac:spMk id="2" creationId="{00000000-0000-0000-0000-000000000000}"/>
          </ac:spMkLst>
        </pc:spChg>
      </pc:sldChg>
      <pc:sldChg chg="addSp delSp modSp mod delAnim">
        <pc:chgData name="David S. Barnes" userId="13cfd5f2-baa6-4f3d-a680-5e2c966f2999" providerId="ADAL" clId="{9CEEFD25-750C-48F7-9B42-F7C0804E3233}" dt="2025-02-19T21:40:48.692" v="595" actId="1076"/>
        <pc:sldMkLst>
          <pc:docMk/>
          <pc:sldMk cId="3126682501" sldId="263"/>
        </pc:sldMkLst>
        <pc:spChg chg="mod">
          <ac:chgData name="David S. Barnes" userId="13cfd5f2-baa6-4f3d-a680-5e2c966f2999" providerId="ADAL" clId="{9CEEFD25-750C-48F7-9B42-F7C0804E3233}" dt="2025-02-19T18:50:21.072" v="543" actId="1076"/>
          <ac:spMkLst>
            <pc:docMk/>
            <pc:sldMk cId="3126682501" sldId="263"/>
            <ac:spMk id="2" creationId="{00000000-0000-0000-0000-000000000000}"/>
          </ac:spMkLst>
        </pc:spChg>
        <pc:spChg chg="del">
          <ac:chgData name="David S. Barnes" userId="13cfd5f2-baa6-4f3d-a680-5e2c966f2999" providerId="ADAL" clId="{9CEEFD25-750C-48F7-9B42-F7C0804E3233}" dt="2025-02-19T18:50:15.722" v="542" actId="478"/>
          <ac:spMkLst>
            <pc:docMk/>
            <pc:sldMk cId="3126682501" sldId="263"/>
            <ac:spMk id="5" creationId="{00000000-0000-0000-0000-000000000000}"/>
          </ac:spMkLst>
        </pc:spChg>
        <pc:spChg chg="mod">
          <ac:chgData name="David S. Barnes" userId="13cfd5f2-baa6-4f3d-a680-5e2c966f2999" providerId="ADAL" clId="{9CEEFD25-750C-48F7-9B42-F7C0804E3233}" dt="2025-02-19T21:40:31.880" v="593" actId="1076"/>
          <ac:spMkLst>
            <pc:docMk/>
            <pc:sldMk cId="3126682501" sldId="263"/>
            <ac:spMk id="8" creationId="{5DA5BDB3-3DC4-439B-BB68-DDA5B35C3495}"/>
          </ac:spMkLst>
        </pc:spChg>
        <pc:spChg chg="add mod ord">
          <ac:chgData name="David S. Barnes" userId="13cfd5f2-baa6-4f3d-a680-5e2c966f2999" providerId="ADAL" clId="{9CEEFD25-750C-48F7-9B42-F7C0804E3233}" dt="2025-02-19T21:40:48.692" v="595" actId="1076"/>
          <ac:spMkLst>
            <pc:docMk/>
            <pc:sldMk cId="3126682501" sldId="263"/>
            <ac:spMk id="12" creationId="{A5E98573-A960-850D-E3CE-E9DD266C4B7A}"/>
          </ac:spMkLst>
        </pc:spChg>
        <pc:picChg chg="del">
          <ac:chgData name="David S. Barnes" userId="13cfd5f2-baa6-4f3d-a680-5e2c966f2999" providerId="ADAL" clId="{9CEEFD25-750C-48F7-9B42-F7C0804E3233}" dt="2025-02-19T18:47:54.698" v="457" actId="478"/>
          <ac:picMkLst>
            <pc:docMk/>
            <pc:sldMk cId="3126682501" sldId="263"/>
            <ac:picMk id="3" creationId="{3F76B102-BF9C-3A7B-C924-DF276B10DA7F}"/>
          </ac:picMkLst>
        </pc:picChg>
        <pc:picChg chg="del">
          <ac:chgData name="David S. Barnes" userId="13cfd5f2-baa6-4f3d-a680-5e2c966f2999" providerId="ADAL" clId="{9CEEFD25-750C-48F7-9B42-F7C0804E3233}" dt="2025-02-19T18:45:18.863" v="447" actId="478"/>
          <ac:picMkLst>
            <pc:docMk/>
            <pc:sldMk cId="3126682501" sldId="263"/>
            <ac:picMk id="4" creationId="{04D1369E-4BF5-4BFE-81EB-CD2F0D52FC0D}"/>
          </ac:picMkLst>
        </pc:picChg>
        <pc:picChg chg="del">
          <ac:chgData name="David S. Barnes" userId="13cfd5f2-baa6-4f3d-a680-5e2c966f2999" providerId="ADAL" clId="{9CEEFD25-750C-48F7-9B42-F7C0804E3233}" dt="2025-02-19T18:45:16.320" v="446" actId="478"/>
          <ac:picMkLst>
            <pc:docMk/>
            <pc:sldMk cId="3126682501" sldId="263"/>
            <ac:picMk id="6" creationId="{0E391184-85AC-423F-B087-95952CC418E8}"/>
          </ac:picMkLst>
        </pc:picChg>
        <pc:picChg chg="add mod">
          <ac:chgData name="David S. Barnes" userId="13cfd5f2-baa6-4f3d-a680-5e2c966f2999" providerId="ADAL" clId="{9CEEFD25-750C-48F7-9B42-F7C0804E3233}" dt="2025-02-19T21:40:48.692" v="595" actId="1076"/>
          <ac:picMkLst>
            <pc:docMk/>
            <pc:sldMk cId="3126682501" sldId="263"/>
            <ac:picMk id="9" creationId="{BE4D354F-11AE-FDD2-75B3-E6E2F878EAF1}"/>
          </ac:picMkLst>
        </pc:picChg>
        <pc:picChg chg="add mod">
          <ac:chgData name="David S. Barnes" userId="13cfd5f2-baa6-4f3d-a680-5e2c966f2999" providerId="ADAL" clId="{9CEEFD25-750C-48F7-9B42-F7C0804E3233}" dt="2025-02-19T21:40:48.692" v="595" actId="1076"/>
          <ac:picMkLst>
            <pc:docMk/>
            <pc:sldMk cId="3126682501" sldId="263"/>
            <ac:picMk id="11" creationId="{377BCEA7-BB28-6F3B-90F8-ED94C5AC862F}"/>
          </ac:picMkLst>
        </pc:picChg>
        <pc:picChg chg="add mod">
          <ac:chgData name="David S. Barnes" userId="13cfd5f2-baa6-4f3d-a680-5e2c966f2999" providerId="ADAL" clId="{9CEEFD25-750C-48F7-9B42-F7C0804E3233}" dt="2025-02-19T21:40:06.228" v="587"/>
          <ac:picMkLst>
            <pc:docMk/>
            <pc:sldMk cId="3126682501" sldId="263"/>
            <ac:picMk id="13" creationId="{1306BCD5-C3D6-34A8-E075-F793F13C7918}"/>
          </ac:picMkLst>
        </pc:picChg>
      </pc:sldChg>
      <pc:sldChg chg="modSp del mod">
        <pc:chgData name="David S. Barnes" userId="13cfd5f2-baa6-4f3d-a680-5e2c966f2999" providerId="ADAL" clId="{9CEEFD25-750C-48F7-9B42-F7C0804E3233}" dt="2025-02-19T21:58:47.137" v="1542" actId="47"/>
        <pc:sldMkLst>
          <pc:docMk/>
          <pc:sldMk cId="1353487744" sldId="264"/>
        </pc:sldMkLst>
        <pc:spChg chg="mod">
          <ac:chgData name="David S. Barnes" userId="13cfd5f2-baa6-4f3d-a680-5e2c966f2999" providerId="ADAL" clId="{9CEEFD25-750C-48F7-9B42-F7C0804E3233}" dt="2025-02-19T14:23:02.535" v="12" actId="27636"/>
          <ac:spMkLst>
            <pc:docMk/>
            <pc:sldMk cId="1353487744" sldId="264"/>
            <ac:spMk id="2" creationId="{00000000-0000-0000-0000-000000000000}"/>
          </ac:spMkLst>
        </pc:spChg>
      </pc:sldChg>
      <pc:sldChg chg="addSp delSp modSp mod delAnim">
        <pc:chgData name="David S. Barnes" userId="13cfd5f2-baa6-4f3d-a680-5e2c966f2999" providerId="ADAL" clId="{9CEEFD25-750C-48F7-9B42-F7C0804E3233}" dt="2025-02-20T08:51:41.364" v="3413" actId="108"/>
        <pc:sldMkLst>
          <pc:docMk/>
          <pc:sldMk cId="3775888339" sldId="265"/>
        </pc:sldMkLst>
        <pc:spChg chg="mod">
          <ac:chgData name="David S. Barnes" userId="13cfd5f2-baa6-4f3d-a680-5e2c966f2999" providerId="ADAL" clId="{9CEEFD25-750C-48F7-9B42-F7C0804E3233}" dt="2025-02-19T17:58:36.603" v="433" actId="207"/>
          <ac:spMkLst>
            <pc:docMk/>
            <pc:sldMk cId="3775888339" sldId="265"/>
            <ac:spMk id="2" creationId="{00000000-0000-0000-0000-000000000000}"/>
          </ac:spMkLst>
        </pc:spChg>
        <pc:spChg chg="mod">
          <ac:chgData name="David S. Barnes" userId="13cfd5f2-baa6-4f3d-a680-5e2c966f2999" providerId="ADAL" clId="{9CEEFD25-750C-48F7-9B42-F7C0804E3233}" dt="2025-02-20T08:51:41.364" v="3413" actId="108"/>
          <ac:spMkLst>
            <pc:docMk/>
            <pc:sldMk cId="3775888339" sldId="265"/>
            <ac:spMk id="3" creationId="{00000000-0000-0000-0000-000000000000}"/>
          </ac:spMkLst>
        </pc:spChg>
        <pc:spChg chg="mod">
          <ac:chgData name="David S. Barnes" userId="13cfd5f2-baa6-4f3d-a680-5e2c966f2999" providerId="ADAL" clId="{9CEEFD25-750C-48F7-9B42-F7C0804E3233}" dt="2025-02-19T17:58:36.603" v="433" actId="207"/>
          <ac:spMkLst>
            <pc:docMk/>
            <pc:sldMk cId="3775888339" sldId="265"/>
            <ac:spMk id="4" creationId="{7769FE89-87DE-4B2F-8600-5C1C1EACCD5B}"/>
          </ac:spMkLst>
        </pc:spChg>
        <pc:spChg chg="mod">
          <ac:chgData name="David S. Barnes" userId="13cfd5f2-baa6-4f3d-a680-5e2c966f2999" providerId="ADAL" clId="{9CEEFD25-750C-48F7-9B42-F7C0804E3233}" dt="2025-02-19T17:58:36.603" v="433" actId="207"/>
          <ac:spMkLst>
            <pc:docMk/>
            <pc:sldMk cId="3775888339" sldId="265"/>
            <ac:spMk id="5" creationId="{C5AA8D5C-A6AC-454D-AD92-CA81AFE5F75F}"/>
          </ac:spMkLst>
        </pc:spChg>
        <pc:spChg chg="mod">
          <ac:chgData name="David S. Barnes" userId="13cfd5f2-baa6-4f3d-a680-5e2c966f2999" providerId="ADAL" clId="{9CEEFD25-750C-48F7-9B42-F7C0804E3233}" dt="2025-02-19T17:58:36.603" v="433" actId="207"/>
          <ac:spMkLst>
            <pc:docMk/>
            <pc:sldMk cId="3775888339" sldId="265"/>
            <ac:spMk id="8" creationId="{51C2FFDC-CD99-4025-BEB0-80EDE4C36E4F}"/>
          </ac:spMkLst>
        </pc:spChg>
        <pc:spChg chg="mod">
          <ac:chgData name="David S. Barnes" userId="13cfd5f2-baa6-4f3d-a680-5e2c966f2999" providerId="ADAL" clId="{9CEEFD25-750C-48F7-9B42-F7C0804E3233}" dt="2025-02-19T17:58:36.603" v="433" actId="207"/>
          <ac:spMkLst>
            <pc:docMk/>
            <pc:sldMk cId="3775888339" sldId="265"/>
            <ac:spMk id="9" creationId="{5EF2AA59-B14D-4B93-87E4-CF373D3C36F4}"/>
          </ac:spMkLst>
        </pc:spChg>
        <pc:picChg chg="add mod">
          <ac:chgData name="David S. Barnes" userId="13cfd5f2-baa6-4f3d-a680-5e2c966f2999" providerId="ADAL" clId="{9CEEFD25-750C-48F7-9B42-F7C0804E3233}" dt="2025-02-19T14:55:07.964" v="293" actId="1076"/>
          <ac:picMkLst>
            <pc:docMk/>
            <pc:sldMk cId="3775888339" sldId="265"/>
            <ac:picMk id="6" creationId="{5F1B0E2B-7E2F-20C5-959C-C2043D7C04BD}"/>
          </ac:picMkLst>
        </pc:picChg>
        <pc:picChg chg="del">
          <ac:chgData name="David S. Barnes" userId="13cfd5f2-baa6-4f3d-a680-5e2c966f2999" providerId="ADAL" clId="{9CEEFD25-750C-48F7-9B42-F7C0804E3233}" dt="2025-02-19T14:51:43.046" v="259" actId="478"/>
          <ac:picMkLst>
            <pc:docMk/>
            <pc:sldMk cId="3775888339" sldId="265"/>
            <ac:picMk id="10" creationId="{7FA30DE0-AE93-419D-8D10-B2893B556D40}"/>
          </ac:picMkLst>
        </pc:picChg>
        <pc:picChg chg="del">
          <ac:chgData name="David S. Barnes" userId="13cfd5f2-baa6-4f3d-a680-5e2c966f2999" providerId="ADAL" clId="{9CEEFD25-750C-48F7-9B42-F7C0804E3233}" dt="2025-02-19T14:51:45.109" v="260" actId="478"/>
          <ac:picMkLst>
            <pc:docMk/>
            <pc:sldMk cId="3775888339" sldId="265"/>
            <ac:picMk id="12" creationId="{35ABE59B-69A2-0C12-C86F-C9529F5D8508}"/>
          </ac:picMkLst>
        </pc:picChg>
      </pc:sldChg>
      <pc:sldChg chg="addSp delSp modSp del mod delAnim">
        <pc:chgData name="David S. Barnes" userId="13cfd5f2-baa6-4f3d-a680-5e2c966f2999" providerId="ADAL" clId="{9CEEFD25-750C-48F7-9B42-F7C0804E3233}" dt="2025-02-19T21:58:33.095" v="1541" actId="47"/>
        <pc:sldMkLst>
          <pc:docMk/>
          <pc:sldMk cId="1726971008" sldId="268"/>
        </pc:sldMkLst>
        <pc:spChg chg="mod">
          <ac:chgData name="David S. Barnes" userId="13cfd5f2-baa6-4f3d-a680-5e2c966f2999" providerId="ADAL" clId="{9CEEFD25-750C-48F7-9B42-F7C0804E3233}" dt="2025-02-19T17:56:45.043" v="419" actId="2711"/>
          <ac:spMkLst>
            <pc:docMk/>
            <pc:sldMk cId="1726971008" sldId="268"/>
            <ac:spMk id="2" creationId="{00000000-0000-0000-0000-000000000000}"/>
          </ac:spMkLst>
        </pc:spChg>
        <pc:spChg chg="del">
          <ac:chgData name="David S. Barnes" userId="13cfd5f2-baa6-4f3d-a680-5e2c966f2999" providerId="ADAL" clId="{9CEEFD25-750C-48F7-9B42-F7C0804E3233}" dt="2025-02-19T17:55:58.059" v="398" actId="478"/>
          <ac:spMkLst>
            <pc:docMk/>
            <pc:sldMk cId="1726971008" sldId="268"/>
            <ac:spMk id="4" creationId="{00000000-0000-0000-0000-000000000000}"/>
          </ac:spMkLst>
        </pc:spChg>
        <pc:spChg chg="mod">
          <ac:chgData name="David S. Barnes" userId="13cfd5f2-baa6-4f3d-a680-5e2c966f2999" providerId="ADAL" clId="{9CEEFD25-750C-48F7-9B42-F7C0804E3233}" dt="2025-02-19T17:58:24.132" v="432" actId="207"/>
          <ac:spMkLst>
            <pc:docMk/>
            <pc:sldMk cId="1726971008" sldId="268"/>
            <ac:spMk id="7" creationId="{00000000-0000-0000-0000-000000000000}"/>
          </ac:spMkLst>
        </pc:spChg>
        <pc:picChg chg="add mod">
          <ac:chgData name="David S. Barnes" userId="13cfd5f2-baa6-4f3d-a680-5e2c966f2999" providerId="ADAL" clId="{9CEEFD25-750C-48F7-9B42-F7C0804E3233}" dt="2025-02-19T17:57:53.210" v="427"/>
          <ac:picMkLst>
            <pc:docMk/>
            <pc:sldMk cId="1726971008" sldId="268"/>
            <ac:picMk id="3" creationId="{2D4B329D-9CC1-72C7-D2DD-1E4AC71B404A}"/>
          </ac:picMkLst>
        </pc:picChg>
        <pc:picChg chg="del">
          <ac:chgData name="David S. Barnes" userId="13cfd5f2-baa6-4f3d-a680-5e2c966f2999" providerId="ADAL" clId="{9CEEFD25-750C-48F7-9B42-F7C0804E3233}" dt="2025-02-19T17:57:48.248" v="426" actId="478"/>
          <ac:picMkLst>
            <pc:docMk/>
            <pc:sldMk cId="1726971008" sldId="268"/>
            <ac:picMk id="5" creationId="{EE1CF53B-09A6-B121-A6D3-4CC95814BEA4}"/>
          </ac:picMkLst>
        </pc:picChg>
        <pc:picChg chg="del">
          <ac:chgData name="David S. Barnes" userId="13cfd5f2-baa6-4f3d-a680-5e2c966f2999" providerId="ADAL" clId="{9CEEFD25-750C-48F7-9B42-F7C0804E3233}" dt="2025-02-19T17:55:51.321" v="396" actId="478"/>
          <ac:picMkLst>
            <pc:docMk/>
            <pc:sldMk cId="1726971008" sldId="268"/>
            <ac:picMk id="2054" creationId="{53DC46CD-581E-4F12-A59C-7AC022C029BA}"/>
          </ac:picMkLst>
        </pc:picChg>
      </pc:sldChg>
      <pc:sldChg chg="del">
        <pc:chgData name="David S. Barnes" userId="13cfd5f2-baa6-4f3d-a680-5e2c966f2999" providerId="ADAL" clId="{9CEEFD25-750C-48F7-9B42-F7C0804E3233}" dt="2025-02-20T08:13:01.047" v="1892" actId="47"/>
        <pc:sldMkLst>
          <pc:docMk/>
          <pc:sldMk cId="13710729" sldId="269"/>
        </pc:sldMkLst>
      </pc:sldChg>
      <pc:sldChg chg="addSp delSp modSp mod">
        <pc:chgData name="David S. Barnes" userId="13cfd5f2-baa6-4f3d-a680-5e2c966f2999" providerId="ADAL" clId="{9CEEFD25-750C-48F7-9B42-F7C0804E3233}" dt="2025-02-19T22:01:58.497" v="1695" actId="20577"/>
        <pc:sldMkLst>
          <pc:docMk/>
          <pc:sldMk cId="2546202070" sldId="271"/>
        </pc:sldMkLst>
        <pc:spChg chg="del">
          <ac:chgData name="David S. Barnes" userId="13cfd5f2-baa6-4f3d-a680-5e2c966f2999" providerId="ADAL" clId="{9CEEFD25-750C-48F7-9B42-F7C0804E3233}" dt="2025-02-19T22:01:47.349" v="1680" actId="478"/>
          <ac:spMkLst>
            <pc:docMk/>
            <pc:sldMk cId="2546202070" sldId="271"/>
            <ac:spMk id="4" creationId="{00000000-0000-0000-0000-000000000000}"/>
          </ac:spMkLst>
        </pc:spChg>
        <pc:spChg chg="mod">
          <ac:chgData name="David S. Barnes" userId="13cfd5f2-baa6-4f3d-a680-5e2c966f2999" providerId="ADAL" clId="{9CEEFD25-750C-48F7-9B42-F7C0804E3233}" dt="2025-02-19T22:01:35.397" v="1677" actId="1076"/>
          <ac:spMkLst>
            <pc:docMk/>
            <pc:sldMk cId="2546202070" sldId="271"/>
            <ac:spMk id="6" creationId="{00000000-0000-0000-0000-000000000000}"/>
          </ac:spMkLst>
        </pc:spChg>
        <pc:spChg chg="add mod">
          <ac:chgData name="David S. Barnes" userId="13cfd5f2-baa6-4f3d-a680-5e2c966f2999" providerId="ADAL" clId="{9CEEFD25-750C-48F7-9B42-F7C0804E3233}" dt="2025-02-19T22:01:58.497" v="1695" actId="20577"/>
          <ac:spMkLst>
            <pc:docMk/>
            <pc:sldMk cId="2546202070" sldId="271"/>
            <ac:spMk id="7" creationId="{4B239158-551E-091A-E2FB-D6CA93A25E25}"/>
          </ac:spMkLst>
        </pc:spChg>
        <pc:picChg chg="add mod">
          <ac:chgData name="David S. Barnes" userId="13cfd5f2-baa6-4f3d-a680-5e2c966f2999" providerId="ADAL" clId="{9CEEFD25-750C-48F7-9B42-F7C0804E3233}" dt="2025-02-19T22:01:40.180" v="1678"/>
          <ac:picMkLst>
            <pc:docMk/>
            <pc:sldMk cId="2546202070" sldId="271"/>
            <ac:picMk id="2" creationId="{2C5A2660-0DE0-7383-123D-3D3D17A1998F}"/>
          </ac:picMkLst>
        </pc:picChg>
      </pc:sldChg>
      <pc:sldChg chg="addSp delSp modSp mod delAnim">
        <pc:chgData name="David S. Barnes" userId="13cfd5f2-baa6-4f3d-a680-5e2c966f2999" providerId="ADAL" clId="{9CEEFD25-750C-48F7-9B42-F7C0804E3233}" dt="2025-02-20T08:11:55.123" v="1884" actId="1076"/>
        <pc:sldMkLst>
          <pc:docMk/>
          <pc:sldMk cId="1352039251" sldId="273"/>
        </pc:sldMkLst>
        <pc:spChg chg="mod">
          <ac:chgData name="David S. Barnes" userId="13cfd5f2-baa6-4f3d-a680-5e2c966f2999" providerId="ADAL" clId="{9CEEFD25-750C-48F7-9B42-F7C0804E3233}" dt="2025-02-20T08:11:51.597" v="1883" actId="1076"/>
          <ac:spMkLst>
            <pc:docMk/>
            <pc:sldMk cId="1352039251" sldId="273"/>
            <ac:spMk id="4" creationId="{00000000-0000-0000-0000-000000000000}"/>
          </ac:spMkLst>
        </pc:spChg>
        <pc:spChg chg="add del mod">
          <ac:chgData name="David S. Barnes" userId="13cfd5f2-baa6-4f3d-a680-5e2c966f2999" providerId="ADAL" clId="{9CEEFD25-750C-48F7-9B42-F7C0804E3233}" dt="2025-02-19T22:03:21.240" v="1710" actId="478"/>
          <ac:spMkLst>
            <pc:docMk/>
            <pc:sldMk cId="1352039251" sldId="273"/>
            <ac:spMk id="5" creationId="{5DDC0B0D-314A-DE09-2705-211854F14381}"/>
          </ac:spMkLst>
        </pc:spChg>
        <pc:spChg chg="del">
          <ac:chgData name="David S. Barnes" userId="13cfd5f2-baa6-4f3d-a680-5e2c966f2999" providerId="ADAL" clId="{9CEEFD25-750C-48F7-9B42-F7C0804E3233}" dt="2025-02-19T22:03:11.260" v="1709" actId="478"/>
          <ac:spMkLst>
            <pc:docMk/>
            <pc:sldMk cId="1352039251" sldId="273"/>
            <ac:spMk id="6" creationId="{6B4A0312-9675-4212-87A5-F2EEA55F78AD}"/>
          </ac:spMkLst>
        </pc:spChg>
        <pc:spChg chg="add mod">
          <ac:chgData name="David S. Barnes" userId="13cfd5f2-baa6-4f3d-a680-5e2c966f2999" providerId="ADAL" clId="{9CEEFD25-750C-48F7-9B42-F7C0804E3233}" dt="2025-02-20T08:11:55.123" v="1884" actId="1076"/>
          <ac:spMkLst>
            <pc:docMk/>
            <pc:sldMk cId="1352039251" sldId="273"/>
            <ac:spMk id="8" creationId="{6679F0F4-CF48-6CE1-E03A-238EA7C38CB0}"/>
          </ac:spMkLst>
        </pc:spChg>
        <pc:picChg chg="del">
          <ac:chgData name="David S. Barnes" userId="13cfd5f2-baa6-4f3d-a680-5e2c966f2999" providerId="ADAL" clId="{9CEEFD25-750C-48F7-9B42-F7C0804E3233}" dt="2025-02-19T22:02:56.629" v="1704" actId="478"/>
          <ac:picMkLst>
            <pc:docMk/>
            <pc:sldMk cId="1352039251" sldId="273"/>
            <ac:picMk id="3" creationId="{2C3E582B-81A0-560D-03EB-FE2D26B937DE}"/>
          </ac:picMkLst>
        </pc:picChg>
        <pc:picChg chg="mod">
          <ac:chgData name="David S. Barnes" userId="13cfd5f2-baa6-4f3d-a680-5e2c966f2999" providerId="ADAL" clId="{9CEEFD25-750C-48F7-9B42-F7C0804E3233}" dt="2025-02-20T08:09:14.210" v="1727" actId="1076"/>
          <ac:picMkLst>
            <pc:docMk/>
            <pc:sldMk cId="1352039251" sldId="273"/>
            <ac:picMk id="7" creationId="{DDA1C58A-7C35-4575-8CD7-0D38EA51DA37}"/>
          </ac:picMkLst>
        </pc:picChg>
        <pc:picChg chg="add mod">
          <ac:chgData name="David S. Barnes" userId="13cfd5f2-baa6-4f3d-a680-5e2c966f2999" providerId="ADAL" clId="{9CEEFD25-750C-48F7-9B42-F7C0804E3233}" dt="2025-02-20T08:09:19.681" v="1728"/>
          <ac:picMkLst>
            <pc:docMk/>
            <pc:sldMk cId="1352039251" sldId="273"/>
            <ac:picMk id="9" creationId="{A609FEAE-D738-E9BA-DDB1-5B139A2489FD}"/>
          </ac:picMkLst>
        </pc:picChg>
      </pc:sldChg>
      <pc:sldChg chg="modSp del mod">
        <pc:chgData name="David S. Barnes" userId="13cfd5f2-baa6-4f3d-a680-5e2c966f2999" providerId="ADAL" clId="{9CEEFD25-750C-48F7-9B42-F7C0804E3233}" dt="2025-02-20T08:12:55.547" v="1889" actId="47"/>
        <pc:sldMkLst>
          <pc:docMk/>
          <pc:sldMk cId="3982265549" sldId="275"/>
        </pc:sldMkLst>
        <pc:spChg chg="mod">
          <ac:chgData name="David S. Barnes" userId="13cfd5f2-baa6-4f3d-a680-5e2c966f2999" providerId="ADAL" clId="{9CEEFD25-750C-48F7-9B42-F7C0804E3233}" dt="2025-02-19T14:23:02.568" v="15" actId="27636"/>
          <ac:spMkLst>
            <pc:docMk/>
            <pc:sldMk cId="3982265549" sldId="275"/>
            <ac:spMk id="7" creationId="{00000000-0000-0000-0000-000000000000}"/>
          </ac:spMkLst>
        </pc:spChg>
      </pc:sldChg>
      <pc:sldChg chg="addSp delSp modSp mod ord setBg delAnim">
        <pc:chgData name="David S. Barnes" userId="13cfd5f2-baa6-4f3d-a680-5e2c966f2999" providerId="ADAL" clId="{9CEEFD25-750C-48F7-9B42-F7C0804E3233}" dt="2025-02-20T08:31:39.310" v="2475"/>
        <pc:sldMkLst>
          <pc:docMk/>
          <pc:sldMk cId="3199358579" sldId="278"/>
        </pc:sldMkLst>
        <pc:spChg chg="mod">
          <ac:chgData name="David S. Barnes" userId="13cfd5f2-baa6-4f3d-a680-5e2c966f2999" providerId="ADAL" clId="{9CEEFD25-750C-48F7-9B42-F7C0804E3233}" dt="2025-02-20T08:30:23.936" v="2463" actId="1076"/>
          <ac:spMkLst>
            <pc:docMk/>
            <pc:sldMk cId="3199358579" sldId="278"/>
            <ac:spMk id="6" creationId="{00000000-0000-0000-0000-000000000000}"/>
          </ac:spMkLst>
        </pc:spChg>
        <pc:spChg chg="del mod">
          <ac:chgData name="David S. Barnes" userId="13cfd5f2-baa6-4f3d-a680-5e2c966f2999" providerId="ADAL" clId="{9CEEFD25-750C-48F7-9B42-F7C0804E3233}" dt="2025-02-20T08:29:43.259" v="2403" actId="478"/>
          <ac:spMkLst>
            <pc:docMk/>
            <pc:sldMk cId="3199358579" sldId="278"/>
            <ac:spMk id="8" creationId="{00000000-0000-0000-0000-000000000000}"/>
          </ac:spMkLst>
        </pc:spChg>
        <pc:spChg chg="mod">
          <ac:chgData name="David S. Barnes" userId="13cfd5f2-baa6-4f3d-a680-5e2c966f2999" providerId="ADAL" clId="{9CEEFD25-750C-48F7-9B42-F7C0804E3233}" dt="2025-02-20T08:31:28.877" v="2473" actId="20577"/>
          <ac:spMkLst>
            <pc:docMk/>
            <pc:sldMk cId="3199358579" sldId="278"/>
            <ac:spMk id="9" creationId="{0BC8396B-D44A-4556-AFC1-59236574DC0F}"/>
          </ac:spMkLst>
        </pc:spChg>
        <pc:spChg chg="add del">
          <ac:chgData name="David S. Barnes" userId="13cfd5f2-baa6-4f3d-a680-5e2c966f2999" providerId="ADAL" clId="{9CEEFD25-750C-48F7-9B42-F7C0804E3233}" dt="2025-02-20T08:26:02.369" v="2365" actId="26606"/>
          <ac:spMkLst>
            <pc:docMk/>
            <pc:sldMk cId="3199358579" sldId="278"/>
            <ac:spMk id="1031" creationId="{04812C46-200A-4DEB-A05E-3ED6C68C2387}"/>
          </ac:spMkLst>
        </pc:spChg>
        <pc:spChg chg="add del">
          <ac:chgData name="David S. Barnes" userId="13cfd5f2-baa6-4f3d-a680-5e2c966f2999" providerId="ADAL" clId="{9CEEFD25-750C-48F7-9B42-F7C0804E3233}" dt="2025-02-20T08:26:02.369" v="2365" actId="26606"/>
          <ac:spMkLst>
            <pc:docMk/>
            <pc:sldMk cId="3199358579" sldId="278"/>
            <ac:spMk id="1033" creationId="{D1EA859B-E555-4109-94F3-6700E046E008}"/>
          </ac:spMkLst>
        </pc:spChg>
        <pc:spChg chg="add">
          <ac:chgData name="David S. Barnes" userId="13cfd5f2-baa6-4f3d-a680-5e2c966f2999" providerId="ADAL" clId="{9CEEFD25-750C-48F7-9B42-F7C0804E3233}" dt="2025-02-20T08:26:02.369" v="2365" actId="26606"/>
          <ac:spMkLst>
            <pc:docMk/>
            <pc:sldMk cId="3199358579" sldId="278"/>
            <ac:spMk id="1038" creationId="{04812C46-200A-4DEB-A05E-3ED6C68C2387}"/>
          </ac:spMkLst>
        </pc:spChg>
        <pc:spChg chg="add">
          <ac:chgData name="David S. Barnes" userId="13cfd5f2-baa6-4f3d-a680-5e2c966f2999" providerId="ADAL" clId="{9CEEFD25-750C-48F7-9B42-F7C0804E3233}" dt="2025-02-20T08:26:02.369" v="2365" actId="26606"/>
          <ac:spMkLst>
            <pc:docMk/>
            <pc:sldMk cId="3199358579" sldId="278"/>
            <ac:spMk id="1040" creationId="{D1EA859B-E555-4109-94F3-6700E046E008}"/>
          </ac:spMkLst>
        </pc:spChg>
        <pc:picChg chg="del">
          <ac:chgData name="David S. Barnes" userId="13cfd5f2-baa6-4f3d-a680-5e2c966f2999" providerId="ADAL" clId="{9CEEFD25-750C-48F7-9B42-F7C0804E3233}" dt="2025-02-20T08:25:07.619" v="2360" actId="478"/>
          <ac:picMkLst>
            <pc:docMk/>
            <pc:sldMk cId="3199358579" sldId="278"/>
            <ac:picMk id="3" creationId="{2DD19F54-58C6-47C9-967C-C18683AE97D5}"/>
          </ac:picMkLst>
        </pc:picChg>
        <pc:picChg chg="del">
          <ac:chgData name="David S. Barnes" userId="13cfd5f2-baa6-4f3d-a680-5e2c966f2999" providerId="ADAL" clId="{9CEEFD25-750C-48F7-9B42-F7C0804E3233}" dt="2025-02-20T08:13:12.914" v="1894" actId="478"/>
          <ac:picMkLst>
            <pc:docMk/>
            <pc:sldMk cId="3199358579" sldId="278"/>
            <ac:picMk id="4" creationId="{F4DDB64E-4515-2A76-86CB-E14759C79527}"/>
          </ac:picMkLst>
        </pc:picChg>
        <pc:picChg chg="add del mod ord">
          <ac:chgData name="David S. Barnes" userId="13cfd5f2-baa6-4f3d-a680-5e2c966f2999" providerId="ADAL" clId="{9CEEFD25-750C-48F7-9B42-F7C0804E3233}" dt="2025-02-20T08:26:49.746" v="2372" actId="478"/>
          <ac:picMkLst>
            <pc:docMk/>
            <pc:sldMk cId="3199358579" sldId="278"/>
            <ac:picMk id="1026" creationId="{F7366F36-5DBA-9FD1-847F-94D7C52851EE}"/>
          </ac:picMkLst>
        </pc:picChg>
        <pc:picChg chg="add mod">
          <ac:chgData name="David S. Barnes" userId="13cfd5f2-baa6-4f3d-a680-5e2c966f2999" providerId="ADAL" clId="{9CEEFD25-750C-48F7-9B42-F7C0804E3233}" dt="2025-02-20T08:27:29.684" v="2379" actId="1076"/>
          <ac:picMkLst>
            <pc:docMk/>
            <pc:sldMk cId="3199358579" sldId="278"/>
            <ac:picMk id="1028" creationId="{990E6965-8B99-F455-1F94-C034E9C6F73F}"/>
          </ac:picMkLst>
        </pc:picChg>
      </pc:sldChg>
      <pc:sldChg chg="del">
        <pc:chgData name="David S. Barnes" userId="13cfd5f2-baa6-4f3d-a680-5e2c966f2999" providerId="ADAL" clId="{9CEEFD25-750C-48F7-9B42-F7C0804E3233}" dt="2025-02-20T08:12:58.362" v="1891" actId="47"/>
        <pc:sldMkLst>
          <pc:docMk/>
          <pc:sldMk cId="1154378933" sldId="279"/>
        </pc:sldMkLst>
      </pc:sldChg>
      <pc:sldChg chg="modSp del">
        <pc:chgData name="David S. Barnes" userId="13cfd5f2-baa6-4f3d-a680-5e2c966f2999" providerId="ADAL" clId="{9CEEFD25-750C-48F7-9B42-F7C0804E3233}" dt="2025-02-20T08:13:08.159" v="1893" actId="47"/>
        <pc:sldMkLst>
          <pc:docMk/>
          <pc:sldMk cId="1129173887" sldId="280"/>
        </pc:sldMkLst>
        <pc:spChg chg="mod">
          <ac:chgData name="David S. Barnes" userId="13cfd5f2-baa6-4f3d-a680-5e2c966f2999" providerId="ADAL" clId="{9CEEFD25-750C-48F7-9B42-F7C0804E3233}" dt="2025-02-19T14:23:02.404" v="4"/>
          <ac:spMkLst>
            <pc:docMk/>
            <pc:sldMk cId="1129173887" sldId="280"/>
            <ac:spMk id="2" creationId="{00000000-0000-0000-0000-000000000000}"/>
          </ac:spMkLst>
        </pc:spChg>
      </pc:sldChg>
      <pc:sldChg chg="modSp del mod">
        <pc:chgData name="David S. Barnes" userId="13cfd5f2-baa6-4f3d-a680-5e2c966f2999" providerId="ADAL" clId="{9CEEFD25-750C-48F7-9B42-F7C0804E3233}" dt="2025-02-20T08:12:54.647" v="1888" actId="47"/>
        <pc:sldMkLst>
          <pc:docMk/>
          <pc:sldMk cId="4170271403" sldId="281"/>
        </pc:sldMkLst>
        <pc:spChg chg="mod">
          <ac:chgData name="David S. Barnes" userId="13cfd5f2-baa6-4f3d-a680-5e2c966f2999" providerId="ADAL" clId="{9CEEFD25-750C-48F7-9B42-F7C0804E3233}" dt="2025-02-19T14:23:02.551" v="14" actId="27636"/>
          <ac:spMkLst>
            <pc:docMk/>
            <pc:sldMk cId="4170271403" sldId="281"/>
            <ac:spMk id="7" creationId="{00000000-0000-0000-0000-000000000000}"/>
          </ac:spMkLst>
        </pc:spChg>
      </pc:sldChg>
      <pc:sldChg chg="del">
        <pc:chgData name="David S. Barnes" userId="13cfd5f2-baa6-4f3d-a680-5e2c966f2999" providerId="ADAL" clId="{9CEEFD25-750C-48F7-9B42-F7C0804E3233}" dt="2025-02-20T08:12:56.577" v="1890" actId="47"/>
        <pc:sldMkLst>
          <pc:docMk/>
          <pc:sldMk cId="3549694397" sldId="282"/>
        </pc:sldMkLst>
      </pc:sldChg>
      <pc:sldChg chg="del">
        <pc:chgData name="David S. Barnes" userId="13cfd5f2-baa6-4f3d-a680-5e2c966f2999" providerId="ADAL" clId="{9CEEFD25-750C-48F7-9B42-F7C0804E3233}" dt="2025-02-19T14:55:52.891" v="294" actId="47"/>
        <pc:sldMkLst>
          <pc:docMk/>
          <pc:sldMk cId="3730002737" sldId="283"/>
        </pc:sldMkLst>
      </pc:sldChg>
      <pc:sldChg chg="addSp delSp modSp mod delAnim">
        <pc:chgData name="David S. Barnes" userId="13cfd5f2-baa6-4f3d-a680-5e2c966f2999" providerId="ADAL" clId="{9CEEFD25-750C-48F7-9B42-F7C0804E3233}" dt="2025-02-19T17:59:05.730" v="440" actId="403"/>
        <pc:sldMkLst>
          <pc:docMk/>
          <pc:sldMk cId="4223651140" sldId="284"/>
        </pc:sldMkLst>
        <pc:spChg chg="add del mod">
          <ac:chgData name="David S. Barnes" userId="13cfd5f2-baa6-4f3d-a680-5e2c966f2999" providerId="ADAL" clId="{9CEEFD25-750C-48F7-9B42-F7C0804E3233}" dt="2025-02-19T14:42:01.297" v="222" actId="478"/>
          <ac:spMkLst>
            <pc:docMk/>
            <pc:sldMk cId="4223651140" sldId="284"/>
            <ac:spMk id="2" creationId="{CAAC0373-3815-4AA0-BCA9-77F4F797F7F4}"/>
          </ac:spMkLst>
        </pc:spChg>
        <pc:spChg chg="add del mod">
          <ac:chgData name="David S. Barnes" userId="13cfd5f2-baa6-4f3d-a680-5e2c966f2999" providerId="ADAL" clId="{9CEEFD25-750C-48F7-9B42-F7C0804E3233}" dt="2025-02-19T14:42:02.666" v="223" actId="478"/>
          <ac:spMkLst>
            <pc:docMk/>
            <pc:sldMk cId="4223651140" sldId="284"/>
            <ac:spMk id="3" creationId="{9BC9B8D9-15CD-7BB2-587B-BFC0B71DB6B9}"/>
          </ac:spMkLst>
        </pc:spChg>
        <pc:spChg chg="add mod">
          <ac:chgData name="David S. Barnes" userId="13cfd5f2-baa6-4f3d-a680-5e2c966f2999" providerId="ADAL" clId="{9CEEFD25-750C-48F7-9B42-F7C0804E3233}" dt="2025-02-19T17:59:05.730" v="440" actId="403"/>
          <ac:spMkLst>
            <pc:docMk/>
            <pc:sldMk cId="4223651140" sldId="284"/>
            <ac:spMk id="4" creationId="{732A8D00-588B-D70D-519C-BCE1B4D15828}"/>
          </ac:spMkLst>
        </pc:spChg>
        <pc:spChg chg="add del mod">
          <ac:chgData name="David S. Barnes" userId="13cfd5f2-baa6-4f3d-a680-5e2c966f2999" providerId="ADAL" clId="{9CEEFD25-750C-48F7-9B42-F7C0804E3233}" dt="2025-02-19T17:49:30.286" v="358" actId="208"/>
          <ac:spMkLst>
            <pc:docMk/>
            <pc:sldMk cId="4223651140" sldId="284"/>
            <ac:spMk id="5" creationId="{A8B5BB39-8C33-CC8B-CE3B-F9B89EDD3030}"/>
          </ac:spMkLst>
        </pc:spChg>
        <pc:spChg chg="mod">
          <ac:chgData name="David S. Barnes" userId="13cfd5f2-baa6-4f3d-a680-5e2c966f2999" providerId="ADAL" clId="{9CEEFD25-750C-48F7-9B42-F7C0804E3233}" dt="2025-02-19T17:58:48.536" v="437" actId="403"/>
          <ac:spMkLst>
            <pc:docMk/>
            <pc:sldMk cId="4223651140" sldId="284"/>
            <ac:spMk id="6" creationId="{00000000-0000-0000-0000-000000000000}"/>
          </ac:spMkLst>
        </pc:spChg>
        <pc:spChg chg="add del mod">
          <ac:chgData name="David S. Barnes" userId="13cfd5f2-baa6-4f3d-a680-5e2c966f2999" providerId="ADAL" clId="{9CEEFD25-750C-48F7-9B42-F7C0804E3233}" dt="2025-02-19T14:41:59.130" v="221" actId="478"/>
          <ac:spMkLst>
            <pc:docMk/>
            <pc:sldMk cId="4223651140" sldId="284"/>
            <ac:spMk id="7" creationId="{D7AC61F8-4151-0958-D0A7-92C0027385E9}"/>
          </ac:spMkLst>
        </pc:spChg>
        <pc:spChg chg="add mod">
          <ac:chgData name="David S. Barnes" userId="13cfd5f2-baa6-4f3d-a680-5e2c966f2999" providerId="ADAL" clId="{9CEEFD25-750C-48F7-9B42-F7C0804E3233}" dt="2025-02-19T17:49:30.286" v="358" actId="208"/>
          <ac:spMkLst>
            <pc:docMk/>
            <pc:sldMk cId="4223651140" sldId="284"/>
            <ac:spMk id="8" creationId="{C1C80B62-7DAC-A2D9-65AB-560B893D3B27}"/>
          </ac:spMkLst>
        </pc:spChg>
        <pc:spChg chg="add mod">
          <ac:chgData name="David S. Barnes" userId="13cfd5f2-baa6-4f3d-a680-5e2c966f2999" providerId="ADAL" clId="{9CEEFD25-750C-48F7-9B42-F7C0804E3233}" dt="2025-02-19T17:49:30.286" v="358" actId="208"/>
          <ac:spMkLst>
            <pc:docMk/>
            <pc:sldMk cId="4223651140" sldId="284"/>
            <ac:spMk id="9" creationId="{74D8317C-72E1-686C-979F-AEB18A838635}"/>
          </ac:spMkLst>
        </pc:spChg>
        <pc:spChg chg="add mod">
          <ac:chgData name="David S. Barnes" userId="13cfd5f2-baa6-4f3d-a680-5e2c966f2999" providerId="ADAL" clId="{9CEEFD25-750C-48F7-9B42-F7C0804E3233}" dt="2025-02-19T17:49:30.286" v="358" actId="208"/>
          <ac:spMkLst>
            <pc:docMk/>
            <pc:sldMk cId="4223651140" sldId="284"/>
            <ac:spMk id="11" creationId="{37837D2D-B4CB-3844-0E18-5A5F46C45761}"/>
          </ac:spMkLst>
        </pc:spChg>
        <pc:spChg chg="add mod">
          <ac:chgData name="David S. Barnes" userId="13cfd5f2-baa6-4f3d-a680-5e2c966f2999" providerId="ADAL" clId="{9CEEFD25-750C-48F7-9B42-F7C0804E3233}" dt="2025-02-19T17:49:30.286" v="358" actId="208"/>
          <ac:spMkLst>
            <pc:docMk/>
            <pc:sldMk cId="4223651140" sldId="284"/>
            <ac:spMk id="15" creationId="{2D78DEB9-3AF6-D1D1-61B0-0468FD3AF97E}"/>
          </ac:spMkLst>
        </pc:spChg>
        <pc:spChg chg="mod">
          <ac:chgData name="David S. Barnes" userId="13cfd5f2-baa6-4f3d-a680-5e2c966f2999" providerId="ADAL" clId="{9CEEFD25-750C-48F7-9B42-F7C0804E3233}" dt="2025-02-19T17:59:05.730" v="440" actId="403"/>
          <ac:spMkLst>
            <pc:docMk/>
            <pc:sldMk cId="4223651140" sldId="284"/>
            <ac:spMk id="16" creationId="{7A3A2ABB-C879-4204-A40B-781154F0DDE4}"/>
          </ac:spMkLst>
        </pc:spChg>
        <pc:spChg chg="mod">
          <ac:chgData name="David S. Barnes" userId="13cfd5f2-baa6-4f3d-a680-5e2c966f2999" providerId="ADAL" clId="{9CEEFD25-750C-48F7-9B42-F7C0804E3233}" dt="2025-02-19T17:59:05.730" v="440" actId="403"/>
          <ac:spMkLst>
            <pc:docMk/>
            <pc:sldMk cId="4223651140" sldId="284"/>
            <ac:spMk id="20" creationId="{AD071F32-B429-4ECE-A959-19BBD3BB1E7C}"/>
          </ac:spMkLst>
        </pc:spChg>
        <pc:spChg chg="del mod">
          <ac:chgData name="David S. Barnes" userId="13cfd5f2-baa6-4f3d-a680-5e2c966f2999" providerId="ADAL" clId="{9CEEFD25-750C-48F7-9B42-F7C0804E3233}" dt="2025-02-19T14:37:49.680" v="118" actId="478"/>
          <ac:spMkLst>
            <pc:docMk/>
            <pc:sldMk cId="4223651140" sldId="284"/>
            <ac:spMk id="21" creationId="{F4A682D1-ABD3-4E51-8ECE-52ABBF5F12E6}"/>
          </ac:spMkLst>
        </pc:spChg>
        <pc:spChg chg="mod">
          <ac:chgData name="David S. Barnes" userId="13cfd5f2-baa6-4f3d-a680-5e2c966f2999" providerId="ADAL" clId="{9CEEFD25-750C-48F7-9B42-F7C0804E3233}" dt="2025-02-19T17:59:05.730" v="440" actId="403"/>
          <ac:spMkLst>
            <pc:docMk/>
            <pc:sldMk cId="4223651140" sldId="284"/>
            <ac:spMk id="22" creationId="{CEBB5553-B429-4103-8524-00B4488D91B7}"/>
          </ac:spMkLst>
        </pc:spChg>
        <pc:spChg chg="mod">
          <ac:chgData name="David S. Barnes" userId="13cfd5f2-baa6-4f3d-a680-5e2c966f2999" providerId="ADAL" clId="{9CEEFD25-750C-48F7-9B42-F7C0804E3233}" dt="2025-02-19T17:59:05.730" v="440" actId="403"/>
          <ac:spMkLst>
            <pc:docMk/>
            <pc:sldMk cId="4223651140" sldId="284"/>
            <ac:spMk id="33" creationId="{3EB05364-6E11-2576-D9FA-20EC7FFD9722}"/>
          </ac:spMkLst>
        </pc:spChg>
        <pc:picChg chg="add del mod">
          <ac:chgData name="David S. Barnes" userId="13cfd5f2-baa6-4f3d-a680-5e2c966f2999" providerId="ADAL" clId="{9CEEFD25-750C-48F7-9B42-F7C0804E3233}" dt="2025-02-19T17:48:22.544" v="334" actId="478"/>
          <ac:picMkLst>
            <pc:docMk/>
            <pc:sldMk cId="4223651140" sldId="284"/>
            <ac:picMk id="10" creationId="{74AB019A-0796-02EA-102B-3896EA2E2F8C}"/>
          </ac:picMkLst>
        </pc:picChg>
        <pc:picChg chg="add mod">
          <ac:chgData name="David S. Barnes" userId="13cfd5f2-baa6-4f3d-a680-5e2c966f2999" providerId="ADAL" clId="{9CEEFD25-750C-48F7-9B42-F7C0804E3233}" dt="2025-02-19T14:44:28.144" v="255" actId="14100"/>
          <ac:picMkLst>
            <pc:docMk/>
            <pc:sldMk cId="4223651140" sldId="284"/>
            <ac:picMk id="13" creationId="{DAE9EBB3-92A0-6E5E-EB65-333647AD317C}"/>
          </ac:picMkLst>
        </pc:picChg>
        <pc:picChg chg="add del">
          <ac:chgData name="David S. Barnes" userId="13cfd5f2-baa6-4f3d-a680-5e2c966f2999" providerId="ADAL" clId="{9CEEFD25-750C-48F7-9B42-F7C0804E3233}" dt="2025-02-19T14:37:43.209" v="115" actId="478"/>
          <ac:picMkLst>
            <pc:docMk/>
            <pc:sldMk cId="4223651140" sldId="284"/>
            <ac:picMk id="14" creationId="{10230F5E-2594-5FD8-DF4B-6E1614FD8171}"/>
          </ac:picMkLst>
        </pc:picChg>
        <pc:picChg chg="add mod">
          <ac:chgData name="David S. Barnes" userId="13cfd5f2-baa6-4f3d-a680-5e2c966f2999" providerId="ADAL" clId="{9CEEFD25-750C-48F7-9B42-F7C0804E3233}" dt="2025-02-19T17:49:19.989" v="356" actId="208"/>
          <ac:picMkLst>
            <pc:docMk/>
            <pc:sldMk cId="4223651140" sldId="284"/>
            <ac:picMk id="18" creationId="{609035FB-1C6B-5ED1-375D-7323D3CF3455}"/>
          </ac:picMkLst>
        </pc:picChg>
        <pc:picChg chg="add del">
          <ac:chgData name="David S. Barnes" userId="13cfd5f2-baa6-4f3d-a680-5e2c966f2999" providerId="ADAL" clId="{9CEEFD25-750C-48F7-9B42-F7C0804E3233}" dt="2025-02-19T14:37:47.353" v="117" actId="478"/>
          <ac:picMkLst>
            <pc:docMk/>
            <pc:sldMk cId="4223651140" sldId="284"/>
            <ac:picMk id="23" creationId="{492935BC-02A3-9D83-12A5-B08C54D1ADCF}"/>
          </ac:picMkLst>
        </pc:picChg>
        <pc:picChg chg="add mod">
          <ac:chgData name="David S. Barnes" userId="13cfd5f2-baa6-4f3d-a680-5e2c966f2999" providerId="ADAL" clId="{9CEEFD25-750C-48F7-9B42-F7C0804E3233}" dt="2025-02-19T17:49:19.989" v="356" actId="208"/>
          <ac:picMkLst>
            <pc:docMk/>
            <pc:sldMk cId="4223651140" sldId="284"/>
            <ac:picMk id="24" creationId="{CEE9CD08-63C1-139E-8C7B-355EE9251D68}"/>
          </ac:picMkLst>
        </pc:picChg>
        <pc:picChg chg="del">
          <ac:chgData name="David S. Barnes" userId="13cfd5f2-baa6-4f3d-a680-5e2c966f2999" providerId="ADAL" clId="{9CEEFD25-750C-48F7-9B42-F7C0804E3233}" dt="2025-02-19T14:37:57.550" v="131" actId="478"/>
          <ac:picMkLst>
            <pc:docMk/>
            <pc:sldMk cId="4223651140" sldId="284"/>
            <ac:picMk id="25" creationId="{6A2012D2-A159-F588-AE1D-D9C9793D5D39}"/>
          </ac:picMkLst>
        </pc:picChg>
        <pc:picChg chg="add mod">
          <ac:chgData name="David S. Barnes" userId="13cfd5f2-baa6-4f3d-a680-5e2c966f2999" providerId="ADAL" clId="{9CEEFD25-750C-48F7-9B42-F7C0804E3233}" dt="2025-02-19T17:49:19.989" v="356" actId="208"/>
          <ac:picMkLst>
            <pc:docMk/>
            <pc:sldMk cId="4223651140" sldId="284"/>
            <ac:picMk id="27" creationId="{037ED8C5-C384-4767-E7DB-3A8D05BAC54D}"/>
          </ac:picMkLst>
        </pc:picChg>
        <pc:picChg chg="del">
          <ac:chgData name="David S. Barnes" userId="13cfd5f2-baa6-4f3d-a680-5e2c966f2999" providerId="ADAL" clId="{9CEEFD25-750C-48F7-9B42-F7C0804E3233}" dt="2025-02-19T14:38:31.741" v="148" actId="478"/>
          <ac:picMkLst>
            <pc:docMk/>
            <pc:sldMk cId="4223651140" sldId="284"/>
            <ac:picMk id="28" creationId="{B5A3B585-F68F-3434-13B2-D385C0D2D0CF}"/>
          </ac:picMkLst>
        </pc:picChg>
        <pc:picChg chg="del">
          <ac:chgData name="David S. Barnes" userId="13cfd5f2-baa6-4f3d-a680-5e2c966f2999" providerId="ADAL" clId="{9CEEFD25-750C-48F7-9B42-F7C0804E3233}" dt="2025-02-19T14:38:35.263" v="150" actId="478"/>
          <ac:picMkLst>
            <pc:docMk/>
            <pc:sldMk cId="4223651140" sldId="284"/>
            <ac:picMk id="30" creationId="{D682BD67-38E1-3ED3-8425-AB8BD7A1657A}"/>
          </ac:picMkLst>
        </pc:picChg>
        <pc:picChg chg="add mod">
          <ac:chgData name="David S. Barnes" userId="13cfd5f2-baa6-4f3d-a680-5e2c966f2999" providerId="ADAL" clId="{9CEEFD25-750C-48F7-9B42-F7C0804E3233}" dt="2025-02-19T17:49:19.989" v="356" actId="208"/>
          <ac:picMkLst>
            <pc:docMk/>
            <pc:sldMk cId="4223651140" sldId="284"/>
            <ac:picMk id="31" creationId="{D1D24830-AE54-CAE9-E253-E664AB8EE5E6}"/>
          </ac:picMkLst>
        </pc:picChg>
        <pc:picChg chg="del">
          <ac:chgData name="David S. Barnes" userId="13cfd5f2-baa6-4f3d-a680-5e2c966f2999" providerId="ADAL" clId="{9CEEFD25-750C-48F7-9B42-F7C0804E3233}" dt="2025-02-19T14:38:33.085" v="149" actId="478"/>
          <ac:picMkLst>
            <pc:docMk/>
            <pc:sldMk cId="4223651140" sldId="284"/>
            <ac:picMk id="32" creationId="{2DA53556-BD06-EA81-5031-3A90198CC5DB}"/>
          </ac:picMkLst>
        </pc:picChg>
        <pc:picChg chg="del">
          <ac:chgData name="David S. Barnes" userId="13cfd5f2-baa6-4f3d-a680-5e2c966f2999" providerId="ADAL" clId="{9CEEFD25-750C-48F7-9B42-F7C0804E3233}" dt="2025-02-19T14:35:59.179" v="81" actId="478"/>
          <ac:picMkLst>
            <pc:docMk/>
            <pc:sldMk cId="4223651140" sldId="284"/>
            <ac:picMk id="34" creationId="{930DF15F-EE97-84DC-2DFB-06958C0703D7}"/>
          </ac:picMkLst>
        </pc:picChg>
        <pc:picChg chg="add mod">
          <ac:chgData name="David S. Barnes" userId="13cfd5f2-baa6-4f3d-a680-5e2c966f2999" providerId="ADAL" clId="{9CEEFD25-750C-48F7-9B42-F7C0804E3233}" dt="2025-02-19T17:49:19.989" v="356" actId="208"/>
          <ac:picMkLst>
            <pc:docMk/>
            <pc:sldMk cId="4223651140" sldId="284"/>
            <ac:picMk id="36" creationId="{F64C257D-0EEA-147E-E249-CDC2D9EDDB85}"/>
          </ac:picMkLst>
        </pc:picChg>
        <pc:picChg chg="del">
          <ac:chgData name="David S. Barnes" userId="13cfd5f2-baa6-4f3d-a680-5e2c966f2999" providerId="ADAL" clId="{9CEEFD25-750C-48F7-9B42-F7C0804E3233}" dt="2025-02-19T14:43:09.894" v="243" actId="478"/>
          <ac:picMkLst>
            <pc:docMk/>
            <pc:sldMk cId="4223651140" sldId="284"/>
            <ac:picMk id="51" creationId="{55D7C2F5-86AB-D67C-0A6A-916D40D60CF4}"/>
          </ac:picMkLst>
        </pc:picChg>
      </pc:sldChg>
      <pc:sldChg chg="modSp del mod">
        <pc:chgData name="David S. Barnes" userId="13cfd5f2-baa6-4f3d-a680-5e2c966f2999" providerId="ADAL" clId="{9CEEFD25-750C-48F7-9B42-F7C0804E3233}" dt="2025-02-19T18:51:15.211" v="548" actId="47"/>
        <pc:sldMkLst>
          <pc:docMk/>
          <pc:sldMk cId="1552269995" sldId="285"/>
        </pc:sldMkLst>
        <pc:spChg chg="mod">
          <ac:chgData name="David S. Barnes" userId="13cfd5f2-baa6-4f3d-a680-5e2c966f2999" providerId="ADAL" clId="{9CEEFD25-750C-48F7-9B42-F7C0804E3233}" dt="2025-02-19T14:23:02.535" v="11" actId="27636"/>
          <ac:spMkLst>
            <pc:docMk/>
            <pc:sldMk cId="1552269995" sldId="285"/>
            <ac:spMk id="2" creationId="{00000000-0000-0000-0000-000000000000}"/>
          </ac:spMkLst>
        </pc:spChg>
        <pc:spChg chg="mod">
          <ac:chgData name="David S. Barnes" userId="13cfd5f2-baa6-4f3d-a680-5e2c966f2999" providerId="ADAL" clId="{9CEEFD25-750C-48F7-9B42-F7C0804E3233}" dt="2025-02-19T14:23:02.535" v="10" actId="27636"/>
          <ac:spMkLst>
            <pc:docMk/>
            <pc:sldMk cId="1552269995" sldId="285"/>
            <ac:spMk id="3" creationId="{00000000-0000-0000-0000-000000000000}"/>
          </ac:spMkLst>
        </pc:spChg>
      </pc:sldChg>
      <pc:sldChg chg="delSp del mod">
        <pc:chgData name="David S. Barnes" userId="13cfd5f2-baa6-4f3d-a680-5e2c966f2999" providerId="ADAL" clId="{9CEEFD25-750C-48F7-9B42-F7C0804E3233}" dt="2025-02-19T14:22:29.407" v="2" actId="47"/>
        <pc:sldMkLst>
          <pc:docMk/>
          <pc:sldMk cId="2161401658" sldId="286"/>
        </pc:sldMkLst>
        <pc:picChg chg="del">
          <ac:chgData name="David S. Barnes" userId="13cfd5f2-baa6-4f3d-a680-5e2c966f2999" providerId="ADAL" clId="{9CEEFD25-750C-48F7-9B42-F7C0804E3233}" dt="2025-02-19T14:22:19.561" v="0" actId="478"/>
          <ac:picMkLst>
            <pc:docMk/>
            <pc:sldMk cId="2161401658" sldId="286"/>
            <ac:picMk id="5" creationId="{00000000-0000-0000-0000-000000000000}"/>
          </ac:picMkLst>
        </pc:picChg>
      </pc:sldChg>
      <pc:sldChg chg="addSp delSp modSp add mod delAnim">
        <pc:chgData name="David S. Barnes" userId="13cfd5f2-baa6-4f3d-a680-5e2c966f2999" providerId="ADAL" clId="{9CEEFD25-750C-48F7-9B42-F7C0804E3233}" dt="2025-02-19T14:34:21.206" v="80" actId="1076"/>
        <pc:sldMkLst>
          <pc:docMk/>
          <pc:sldMk cId="3376210162" sldId="287"/>
        </pc:sldMkLst>
        <pc:spChg chg="del mod">
          <ac:chgData name="David S. Barnes" userId="13cfd5f2-baa6-4f3d-a680-5e2c966f2999" providerId="ADAL" clId="{9CEEFD25-750C-48F7-9B42-F7C0804E3233}" dt="2025-02-19T14:31:45.231" v="35" actId="478"/>
          <ac:spMkLst>
            <pc:docMk/>
            <pc:sldMk cId="3376210162" sldId="287"/>
            <ac:spMk id="4" creationId="{654B0610-A6B6-4BD4-A8CF-AED22E7B9ADA}"/>
          </ac:spMkLst>
        </pc:spChg>
        <pc:spChg chg="add mod">
          <ac:chgData name="David S. Barnes" userId="13cfd5f2-baa6-4f3d-a680-5e2c966f2999" providerId="ADAL" clId="{9CEEFD25-750C-48F7-9B42-F7C0804E3233}" dt="2025-02-19T14:34:17.550" v="79" actId="208"/>
          <ac:spMkLst>
            <pc:docMk/>
            <pc:sldMk cId="3376210162" sldId="287"/>
            <ac:spMk id="6" creationId="{C550BFE2-C992-511C-9917-43CF3CAA016A}"/>
          </ac:spMkLst>
        </pc:spChg>
        <pc:spChg chg="add mod">
          <ac:chgData name="David S. Barnes" userId="13cfd5f2-baa6-4f3d-a680-5e2c966f2999" providerId="ADAL" clId="{9CEEFD25-750C-48F7-9B42-F7C0804E3233}" dt="2025-02-19T14:34:08.435" v="78"/>
          <ac:spMkLst>
            <pc:docMk/>
            <pc:sldMk cId="3376210162" sldId="287"/>
            <ac:spMk id="7" creationId="{BF6D4F09-F9C3-17F1-4843-4F7A5DA7253D}"/>
          </ac:spMkLst>
        </pc:spChg>
        <pc:picChg chg="del">
          <ac:chgData name="David S. Barnes" userId="13cfd5f2-baa6-4f3d-a680-5e2c966f2999" providerId="ADAL" clId="{9CEEFD25-750C-48F7-9B42-F7C0804E3233}" dt="2025-02-19T14:23:20.845" v="30" actId="478"/>
          <ac:picMkLst>
            <pc:docMk/>
            <pc:sldMk cId="3376210162" sldId="287"/>
            <ac:picMk id="2" creationId="{DE413464-E9A6-006A-E818-29B60DAF5609}"/>
          </ac:picMkLst>
        </pc:picChg>
        <pc:picChg chg="add mod">
          <ac:chgData name="David S. Barnes" userId="13cfd5f2-baa6-4f3d-a680-5e2c966f2999" providerId="ADAL" clId="{9CEEFD25-750C-48F7-9B42-F7C0804E3233}" dt="2025-02-19T14:34:21.206" v="80" actId="1076"/>
          <ac:picMkLst>
            <pc:docMk/>
            <pc:sldMk cId="3376210162" sldId="287"/>
            <ac:picMk id="5" creationId="{23816DBF-22CB-7D6D-8B65-F78102ACF558}"/>
          </ac:picMkLst>
        </pc:picChg>
      </pc:sldChg>
      <pc:sldChg chg="add del">
        <pc:chgData name="David S. Barnes" userId="13cfd5f2-baa6-4f3d-a680-5e2c966f2999" providerId="ADAL" clId="{9CEEFD25-750C-48F7-9B42-F7C0804E3233}" dt="2025-02-19T14:36:06.468" v="85" actId="47"/>
        <pc:sldMkLst>
          <pc:docMk/>
          <pc:sldMk cId="1910790496" sldId="288"/>
        </pc:sldMkLst>
      </pc:sldChg>
      <pc:sldChg chg="addSp delSp modSp add mod">
        <pc:chgData name="David S. Barnes" userId="13cfd5f2-baa6-4f3d-a680-5e2c966f2999" providerId="ADAL" clId="{9CEEFD25-750C-48F7-9B42-F7C0804E3233}" dt="2025-02-19T21:42:28.240" v="771" actId="14100"/>
        <pc:sldMkLst>
          <pc:docMk/>
          <pc:sldMk cId="2836844587" sldId="288"/>
        </pc:sldMkLst>
        <pc:spChg chg="mod">
          <ac:chgData name="David S. Barnes" userId="13cfd5f2-baa6-4f3d-a680-5e2c966f2999" providerId="ADAL" clId="{9CEEFD25-750C-48F7-9B42-F7C0804E3233}" dt="2025-02-19T21:41:26.972" v="604" actId="1076"/>
          <ac:spMkLst>
            <pc:docMk/>
            <pc:sldMk cId="2836844587" sldId="288"/>
            <ac:spMk id="2" creationId="{C43A695C-9FCA-B2E4-196C-415A9F04C566}"/>
          </ac:spMkLst>
        </pc:spChg>
        <pc:spChg chg="mod">
          <ac:chgData name="David S. Barnes" userId="13cfd5f2-baa6-4f3d-a680-5e2c966f2999" providerId="ADAL" clId="{9CEEFD25-750C-48F7-9B42-F7C0804E3233}" dt="2025-02-19T21:42:28.240" v="771" actId="14100"/>
          <ac:spMkLst>
            <pc:docMk/>
            <pc:sldMk cId="2836844587" sldId="288"/>
            <ac:spMk id="8" creationId="{FE66A883-F5FA-B91C-55BF-406788838B3D}"/>
          </ac:spMkLst>
        </pc:spChg>
        <pc:spChg chg="add mod">
          <ac:chgData name="David S. Barnes" userId="13cfd5f2-baa6-4f3d-a680-5e2c966f2999" providerId="ADAL" clId="{9CEEFD25-750C-48F7-9B42-F7C0804E3233}" dt="2025-02-19T21:41:23.869" v="603" actId="1076"/>
          <ac:spMkLst>
            <pc:docMk/>
            <pc:sldMk cId="2836844587" sldId="288"/>
            <ac:spMk id="10" creationId="{B660270F-9C87-FB4A-F44F-20266A147A27}"/>
          </ac:spMkLst>
        </pc:spChg>
        <pc:spChg chg="mod">
          <ac:chgData name="David S. Barnes" userId="13cfd5f2-baa6-4f3d-a680-5e2c966f2999" providerId="ADAL" clId="{9CEEFD25-750C-48F7-9B42-F7C0804E3233}" dt="2025-02-19T21:41:23.869" v="603" actId="1076"/>
          <ac:spMkLst>
            <pc:docMk/>
            <pc:sldMk cId="2836844587" sldId="288"/>
            <ac:spMk id="12" creationId="{7729819E-E00B-F34D-9C21-BB3FE2C74801}"/>
          </ac:spMkLst>
        </pc:spChg>
        <pc:picChg chg="add mod">
          <ac:chgData name="David S. Barnes" userId="13cfd5f2-baa6-4f3d-a680-5e2c966f2999" providerId="ADAL" clId="{9CEEFD25-750C-48F7-9B42-F7C0804E3233}" dt="2025-02-19T21:41:23.869" v="603" actId="1076"/>
          <ac:picMkLst>
            <pc:docMk/>
            <pc:sldMk cId="2836844587" sldId="288"/>
            <ac:picMk id="4" creationId="{C9ACC0D1-2E8E-3590-AF7F-1A793EFFBFFC}"/>
          </ac:picMkLst>
        </pc:picChg>
        <pc:picChg chg="add mod ord">
          <ac:chgData name="David S. Barnes" userId="13cfd5f2-baa6-4f3d-a680-5e2c966f2999" providerId="ADAL" clId="{9CEEFD25-750C-48F7-9B42-F7C0804E3233}" dt="2025-02-19T21:41:23.869" v="603" actId="1076"/>
          <ac:picMkLst>
            <pc:docMk/>
            <pc:sldMk cId="2836844587" sldId="288"/>
            <ac:picMk id="6" creationId="{FBAC1A97-28B7-72D9-89E2-BD622FAB93EE}"/>
          </ac:picMkLst>
        </pc:picChg>
        <pc:picChg chg="add mod">
          <ac:chgData name="David S. Barnes" userId="13cfd5f2-baa6-4f3d-a680-5e2c966f2999" providerId="ADAL" clId="{9CEEFD25-750C-48F7-9B42-F7C0804E3233}" dt="2025-02-19T21:38:57.217" v="576"/>
          <ac:picMkLst>
            <pc:docMk/>
            <pc:sldMk cId="2836844587" sldId="288"/>
            <ac:picMk id="7" creationId="{7BD7A1D8-9EAB-A8BE-FFFF-017FCECC0EB0}"/>
          </ac:picMkLst>
        </pc:picChg>
        <pc:picChg chg="del mod">
          <ac:chgData name="David S. Barnes" userId="13cfd5f2-baa6-4f3d-a680-5e2c966f2999" providerId="ADAL" clId="{9CEEFD25-750C-48F7-9B42-F7C0804E3233}" dt="2025-02-19T18:51:44.773" v="558" actId="478"/>
          <ac:picMkLst>
            <pc:docMk/>
            <pc:sldMk cId="2836844587" sldId="288"/>
            <ac:picMk id="9" creationId="{225688DA-D0F7-2D97-EAD9-A6C00D90EBCF}"/>
          </ac:picMkLst>
        </pc:picChg>
        <pc:picChg chg="del mod">
          <ac:chgData name="David S. Barnes" userId="13cfd5f2-baa6-4f3d-a680-5e2c966f2999" providerId="ADAL" clId="{9CEEFD25-750C-48F7-9B42-F7C0804E3233}" dt="2025-02-19T18:51:46.059" v="559" actId="478"/>
          <ac:picMkLst>
            <pc:docMk/>
            <pc:sldMk cId="2836844587" sldId="288"/>
            <ac:picMk id="11" creationId="{5AA6D0E6-46C0-BC16-EEF0-708C88D87DF8}"/>
          </ac:picMkLst>
        </pc:picChg>
      </pc:sldChg>
      <pc:sldChg chg="add del">
        <pc:chgData name="David S. Barnes" userId="13cfd5f2-baa6-4f3d-a680-5e2c966f2999" providerId="ADAL" clId="{9CEEFD25-750C-48F7-9B42-F7C0804E3233}" dt="2025-02-19T14:51:55.111" v="262" actId="47"/>
        <pc:sldMkLst>
          <pc:docMk/>
          <pc:sldMk cId="3122349736" sldId="288"/>
        </pc:sldMkLst>
      </pc:sldChg>
      <pc:sldChg chg="addSp delSp modSp add mod">
        <pc:chgData name="David S. Barnes" userId="13cfd5f2-baa6-4f3d-a680-5e2c966f2999" providerId="ADAL" clId="{9CEEFD25-750C-48F7-9B42-F7C0804E3233}" dt="2025-02-20T15:21:49.804" v="3661" actId="14100"/>
        <pc:sldMkLst>
          <pc:docMk/>
          <pc:sldMk cId="2922598833" sldId="289"/>
        </pc:sldMkLst>
        <pc:spChg chg="mod">
          <ac:chgData name="David S. Barnes" userId="13cfd5f2-baa6-4f3d-a680-5e2c966f2999" providerId="ADAL" clId="{9CEEFD25-750C-48F7-9B42-F7C0804E3233}" dt="2025-02-19T21:55:10.158" v="1503" actId="1076"/>
          <ac:spMkLst>
            <pc:docMk/>
            <pc:sldMk cId="2922598833" sldId="289"/>
            <ac:spMk id="2" creationId="{DF3F9DBB-D07D-59D0-744A-F1368EF85B71}"/>
          </ac:spMkLst>
        </pc:spChg>
        <pc:spChg chg="mod ord">
          <ac:chgData name="David S. Barnes" userId="13cfd5f2-baa6-4f3d-a680-5e2c966f2999" providerId="ADAL" clId="{9CEEFD25-750C-48F7-9B42-F7C0804E3233}" dt="2025-02-20T15:19:03.375" v="3644" actId="20577"/>
          <ac:spMkLst>
            <pc:docMk/>
            <pc:sldMk cId="2922598833" sldId="289"/>
            <ac:spMk id="8" creationId="{9AE5B78D-C927-6604-F586-068D2E0C6E63}"/>
          </ac:spMkLst>
        </pc:spChg>
        <pc:spChg chg="del">
          <ac:chgData name="David S. Barnes" userId="13cfd5f2-baa6-4f3d-a680-5e2c966f2999" providerId="ADAL" clId="{9CEEFD25-750C-48F7-9B42-F7C0804E3233}" dt="2025-02-19T21:49:07.128" v="1123" actId="478"/>
          <ac:spMkLst>
            <pc:docMk/>
            <pc:sldMk cId="2922598833" sldId="289"/>
            <ac:spMk id="10" creationId="{ECA7FD6C-BE96-8CE0-CDE3-DC479AD320DA}"/>
          </ac:spMkLst>
        </pc:spChg>
        <pc:spChg chg="del">
          <ac:chgData name="David S. Barnes" userId="13cfd5f2-baa6-4f3d-a680-5e2c966f2999" providerId="ADAL" clId="{9CEEFD25-750C-48F7-9B42-F7C0804E3233}" dt="2025-02-19T21:49:05.958" v="1122" actId="478"/>
          <ac:spMkLst>
            <pc:docMk/>
            <pc:sldMk cId="2922598833" sldId="289"/>
            <ac:spMk id="12" creationId="{72B59E30-7D28-F582-23E7-6689A0423F7A}"/>
          </ac:spMkLst>
        </pc:spChg>
        <pc:spChg chg="add mod">
          <ac:chgData name="David S. Barnes" userId="13cfd5f2-baa6-4f3d-a680-5e2c966f2999" providerId="ADAL" clId="{9CEEFD25-750C-48F7-9B42-F7C0804E3233}" dt="2025-02-20T15:21:49.804" v="3661" actId="14100"/>
          <ac:spMkLst>
            <pc:docMk/>
            <pc:sldMk cId="2922598833" sldId="289"/>
            <ac:spMk id="13" creationId="{0AD091AF-3D8C-ECBD-2A69-2B8B9947483F}"/>
          </ac:spMkLst>
        </pc:spChg>
        <pc:picChg chg="del">
          <ac:chgData name="David S. Barnes" userId="13cfd5f2-baa6-4f3d-a680-5e2c966f2999" providerId="ADAL" clId="{9CEEFD25-750C-48F7-9B42-F7C0804E3233}" dt="2025-02-19T21:49:03.399" v="1120" actId="478"/>
          <ac:picMkLst>
            <pc:docMk/>
            <pc:sldMk cId="2922598833" sldId="289"/>
            <ac:picMk id="4" creationId="{A77A7D87-803B-D174-7828-B6BA7415B9E8}"/>
          </ac:picMkLst>
        </pc:picChg>
        <pc:picChg chg="add mod">
          <ac:chgData name="David S. Barnes" userId="13cfd5f2-baa6-4f3d-a680-5e2c966f2999" providerId="ADAL" clId="{9CEEFD25-750C-48F7-9B42-F7C0804E3233}" dt="2025-02-19T22:01:43.404" v="1679" actId="1076"/>
          <ac:picMkLst>
            <pc:docMk/>
            <pc:sldMk cId="2922598833" sldId="289"/>
            <ac:picMk id="5" creationId="{46FABEFD-201E-4AA4-2A62-B3975F99D3B0}"/>
          </ac:picMkLst>
        </pc:picChg>
        <pc:picChg chg="del">
          <ac:chgData name="David S. Barnes" userId="13cfd5f2-baa6-4f3d-a680-5e2c966f2999" providerId="ADAL" clId="{9CEEFD25-750C-48F7-9B42-F7C0804E3233}" dt="2025-02-19T21:49:04.747" v="1121" actId="478"/>
          <ac:picMkLst>
            <pc:docMk/>
            <pc:sldMk cId="2922598833" sldId="289"/>
            <ac:picMk id="6" creationId="{577E378E-AAED-79B8-0E53-9B345377940C}"/>
          </ac:picMkLst>
        </pc:picChg>
        <pc:picChg chg="add mod modCrop">
          <ac:chgData name="David S. Barnes" userId="13cfd5f2-baa6-4f3d-a680-5e2c966f2999" providerId="ADAL" clId="{9CEEFD25-750C-48F7-9B42-F7C0804E3233}" dt="2025-02-19T21:54:20.842" v="1492" actId="1076"/>
          <ac:picMkLst>
            <pc:docMk/>
            <pc:sldMk cId="2922598833" sldId="289"/>
            <ac:picMk id="11" creationId="{3F768E60-EF93-9001-7C03-39474FB7321C}"/>
          </ac:picMkLst>
        </pc:picChg>
      </pc:sldChg>
      <pc:sldChg chg="addSp modSp add mod ord">
        <pc:chgData name="David S. Barnes" userId="13cfd5f2-baa6-4f3d-a680-5e2c966f2999" providerId="ADAL" clId="{9CEEFD25-750C-48F7-9B42-F7C0804E3233}" dt="2025-02-20T15:20:21.577" v="3651" actId="1076"/>
        <pc:sldMkLst>
          <pc:docMk/>
          <pc:sldMk cId="1729554084" sldId="290"/>
        </pc:sldMkLst>
        <pc:spChg chg="add mod">
          <ac:chgData name="David S. Barnes" userId="13cfd5f2-baa6-4f3d-a680-5e2c966f2999" providerId="ADAL" clId="{9CEEFD25-750C-48F7-9B42-F7C0804E3233}" dt="2025-02-20T08:34:35.489" v="2641" actId="1076"/>
          <ac:spMkLst>
            <pc:docMk/>
            <pc:sldMk cId="1729554084" sldId="290"/>
            <ac:spMk id="2" creationId="{6A7BC453-D9C3-3044-997A-592E93395BA3}"/>
          </ac:spMkLst>
        </pc:spChg>
        <pc:spChg chg="add mod">
          <ac:chgData name="David S. Barnes" userId="13cfd5f2-baa6-4f3d-a680-5e2c966f2999" providerId="ADAL" clId="{9CEEFD25-750C-48F7-9B42-F7C0804E3233}" dt="2025-02-20T15:20:21.577" v="3651" actId="1076"/>
          <ac:spMkLst>
            <pc:docMk/>
            <pc:sldMk cId="1729554084" sldId="290"/>
            <ac:spMk id="3" creationId="{CBD9CE67-588F-BA64-0D57-B57EB258B051}"/>
          </ac:spMkLst>
        </pc:spChg>
        <pc:spChg chg="mod">
          <ac:chgData name="David S. Barnes" userId="13cfd5f2-baa6-4f3d-a680-5e2c966f2999" providerId="ADAL" clId="{9CEEFD25-750C-48F7-9B42-F7C0804E3233}" dt="2025-02-20T08:33:30.001" v="2589" actId="403"/>
          <ac:spMkLst>
            <pc:docMk/>
            <pc:sldMk cId="1729554084" sldId="290"/>
            <ac:spMk id="7" creationId="{8C08482E-1C96-DB1A-651E-E73FE5C29BBC}"/>
          </ac:spMkLst>
        </pc:spChg>
        <pc:picChg chg="mod">
          <ac:chgData name="David S. Barnes" userId="13cfd5f2-baa6-4f3d-a680-5e2c966f2999" providerId="ADAL" clId="{9CEEFD25-750C-48F7-9B42-F7C0804E3233}" dt="2025-02-20T08:32:12.419" v="2490" actId="1076"/>
          <ac:picMkLst>
            <pc:docMk/>
            <pc:sldMk cId="1729554084" sldId="290"/>
            <ac:picMk id="5" creationId="{371B93EC-1206-6D63-6ED9-DAF6024B971B}"/>
          </ac:picMkLst>
        </pc:picChg>
      </pc:sldChg>
      <pc:sldChg chg="addSp delSp modSp add mod">
        <pc:chgData name="David S. Barnes" userId="13cfd5f2-baa6-4f3d-a680-5e2c966f2999" providerId="ADAL" clId="{9CEEFD25-750C-48F7-9B42-F7C0804E3233}" dt="2025-02-20T08:54:40.516" v="3563" actId="1076"/>
        <pc:sldMkLst>
          <pc:docMk/>
          <pc:sldMk cId="3213025539" sldId="291"/>
        </pc:sldMkLst>
        <pc:spChg chg="mod">
          <ac:chgData name="David S. Barnes" userId="13cfd5f2-baa6-4f3d-a680-5e2c966f2999" providerId="ADAL" clId="{9CEEFD25-750C-48F7-9B42-F7C0804E3233}" dt="2025-02-20T08:53:26.951" v="3531" actId="1076"/>
          <ac:spMkLst>
            <pc:docMk/>
            <pc:sldMk cId="3213025539" sldId="291"/>
            <ac:spMk id="2" creationId="{B787D9A0-F171-CD2D-D7FE-CFEAA044E968}"/>
          </ac:spMkLst>
        </pc:spChg>
        <pc:spChg chg="mod">
          <ac:chgData name="David S. Barnes" userId="13cfd5f2-baa6-4f3d-a680-5e2c966f2999" providerId="ADAL" clId="{9CEEFD25-750C-48F7-9B42-F7C0804E3233}" dt="2025-02-20T08:54:35.390" v="3562" actId="1076"/>
          <ac:spMkLst>
            <pc:docMk/>
            <pc:sldMk cId="3213025539" sldId="291"/>
            <ac:spMk id="8" creationId="{77B5F2D8-EE27-423C-7429-C1858501A1B3}"/>
          </ac:spMkLst>
        </pc:spChg>
        <pc:spChg chg="del">
          <ac:chgData name="David S. Barnes" userId="13cfd5f2-baa6-4f3d-a680-5e2c966f2999" providerId="ADAL" clId="{9CEEFD25-750C-48F7-9B42-F7C0804E3233}" dt="2025-02-20T08:46:51.488" v="2663" actId="478"/>
          <ac:spMkLst>
            <pc:docMk/>
            <pc:sldMk cId="3213025539" sldId="291"/>
            <ac:spMk id="13" creationId="{63934620-EB0B-4316-5A02-F18C64EE2513}"/>
          </ac:spMkLst>
        </pc:spChg>
        <pc:graphicFrameChg chg="add mod modGraphic">
          <ac:chgData name="David S. Barnes" userId="13cfd5f2-baa6-4f3d-a680-5e2c966f2999" providerId="ADAL" clId="{9CEEFD25-750C-48F7-9B42-F7C0804E3233}" dt="2025-02-20T08:54:40.516" v="3563" actId="1076"/>
          <ac:graphicFrameMkLst>
            <pc:docMk/>
            <pc:sldMk cId="3213025539" sldId="291"/>
            <ac:graphicFrameMk id="3" creationId="{E7537320-78FD-E7D1-D17A-E4ABBE2E986C}"/>
          </ac:graphicFrameMkLst>
        </pc:graphicFrameChg>
        <pc:picChg chg="del">
          <ac:chgData name="David S. Barnes" userId="13cfd5f2-baa6-4f3d-a680-5e2c966f2999" providerId="ADAL" clId="{9CEEFD25-750C-48F7-9B42-F7C0804E3233}" dt="2025-02-20T08:46:46.581" v="2661" actId="478"/>
          <ac:picMkLst>
            <pc:docMk/>
            <pc:sldMk cId="3213025539" sldId="291"/>
            <ac:picMk id="5" creationId="{57FF94FA-A8FF-53F0-84A2-BFADD0E94844}"/>
          </ac:picMkLst>
        </pc:picChg>
        <pc:picChg chg="del">
          <ac:chgData name="David S. Barnes" userId="13cfd5f2-baa6-4f3d-a680-5e2c966f2999" providerId="ADAL" clId="{9CEEFD25-750C-48F7-9B42-F7C0804E3233}" dt="2025-02-20T08:46:48.151" v="2662" actId="478"/>
          <ac:picMkLst>
            <pc:docMk/>
            <pc:sldMk cId="3213025539" sldId="291"/>
            <ac:picMk id="11" creationId="{6363ACBF-FF20-5CEF-6459-E2204E51BEF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1238A-7D61-4CD6-9307-EC2A550F5A8C}" type="doc">
      <dgm:prSet loTypeId="urn:microsoft.com/office/officeart/2005/8/layout/process1" loCatId="process" qsTypeId="urn:microsoft.com/office/officeart/2005/8/quickstyle/simple1" qsCatId="simple" csTypeId="urn:microsoft.com/office/officeart/2005/8/colors/colorful3" csCatId="colorful" phldr="1"/>
      <dgm:spPr/>
    </dgm:pt>
    <dgm:pt modelId="{7A6A7C62-EDD4-4793-85E5-53C8AF4225FE}">
      <dgm:prSet phldrT="[Text]"/>
      <dgm:spPr/>
      <dgm:t>
        <a:bodyPr/>
        <a:lstStyle/>
        <a:p>
          <a:r>
            <a:rPr lang="en-US">
              <a:latin typeface="Komika Axis" panose="02000506000000020004" pitchFamily="2" charset="0"/>
            </a:rPr>
            <a:t>Rising 6</a:t>
          </a:r>
          <a:r>
            <a:rPr lang="en-US" baseline="30000">
              <a:latin typeface="Komika Axis" panose="02000506000000020004" pitchFamily="2" charset="0"/>
            </a:rPr>
            <a:t>th</a:t>
          </a:r>
          <a:r>
            <a:rPr lang="en-US">
              <a:latin typeface="Komika Axis" panose="02000506000000020004" pitchFamily="2" charset="0"/>
            </a:rPr>
            <a:t> Grade Night</a:t>
          </a:r>
        </a:p>
      </dgm:t>
    </dgm:pt>
    <dgm:pt modelId="{B2476CB1-3194-4DD4-BEE7-0B8158D244AF}" type="parTrans" cxnId="{34CA60D0-45AF-4B40-B882-F2B7EBE696D3}">
      <dgm:prSet/>
      <dgm:spPr/>
      <dgm:t>
        <a:bodyPr/>
        <a:lstStyle/>
        <a:p>
          <a:endParaRPr lang="en-US">
            <a:latin typeface="Komika Axis" panose="02000506000000020004" pitchFamily="2" charset="0"/>
          </a:endParaRPr>
        </a:p>
      </dgm:t>
    </dgm:pt>
    <dgm:pt modelId="{2C09A271-F7D8-4495-BCB4-88257BD54B76}" type="sibTrans" cxnId="{34CA60D0-45AF-4B40-B882-F2B7EBE696D3}">
      <dgm:prSet/>
      <dgm:spPr/>
      <dgm:t>
        <a:bodyPr/>
        <a:lstStyle/>
        <a:p>
          <a:endParaRPr lang="en-US">
            <a:latin typeface="Komika Axis" panose="02000506000000020004" pitchFamily="2" charset="0"/>
          </a:endParaRPr>
        </a:p>
      </dgm:t>
    </dgm:pt>
    <dgm:pt modelId="{49AD4803-F7B2-428F-AC04-ECBA89C79527}">
      <dgm:prSet phldrT="[Text]"/>
      <dgm:spPr/>
      <dgm:t>
        <a:bodyPr/>
        <a:lstStyle/>
        <a:p>
          <a:r>
            <a:rPr lang="en-US">
              <a:latin typeface="Komika Axis" panose="02000506000000020004" pitchFamily="2" charset="0"/>
            </a:rPr>
            <a:t>Submit course request form</a:t>
          </a:r>
        </a:p>
      </dgm:t>
    </dgm:pt>
    <dgm:pt modelId="{5B5837C3-C0A8-420F-B57E-C4ECAA908155}" type="parTrans" cxnId="{DFB91CF9-00E0-4087-A1B1-A3E89D4F5842}">
      <dgm:prSet/>
      <dgm:spPr/>
      <dgm:t>
        <a:bodyPr/>
        <a:lstStyle/>
        <a:p>
          <a:endParaRPr lang="en-US">
            <a:latin typeface="Komika Axis" panose="02000506000000020004" pitchFamily="2" charset="0"/>
          </a:endParaRPr>
        </a:p>
      </dgm:t>
    </dgm:pt>
    <dgm:pt modelId="{2BA2A262-DC75-4038-8230-95C0007868BA}" type="sibTrans" cxnId="{DFB91CF9-00E0-4087-A1B1-A3E89D4F5842}">
      <dgm:prSet/>
      <dgm:spPr/>
      <dgm:t>
        <a:bodyPr/>
        <a:lstStyle/>
        <a:p>
          <a:endParaRPr lang="en-US">
            <a:latin typeface="Komika Axis" panose="02000506000000020004" pitchFamily="2" charset="0"/>
          </a:endParaRPr>
        </a:p>
      </dgm:t>
    </dgm:pt>
    <dgm:pt modelId="{8BDBC639-2927-4029-8D93-7F8F828AFE7B}">
      <dgm:prSet phldrT="[Text]"/>
      <dgm:spPr/>
      <dgm:t>
        <a:bodyPr/>
        <a:lstStyle/>
        <a:p>
          <a:r>
            <a:rPr lang="en-US">
              <a:latin typeface="Komika Axis" panose="02000506000000020004" pitchFamily="2" charset="0"/>
            </a:rPr>
            <a:t>Complete HAC course requests</a:t>
          </a:r>
        </a:p>
      </dgm:t>
    </dgm:pt>
    <dgm:pt modelId="{6F9FF42A-E9D3-4635-97F2-F8AB5EB596FE}" type="parTrans" cxnId="{CF9D7491-4ACA-42D2-BD34-EA6A5E58F426}">
      <dgm:prSet/>
      <dgm:spPr/>
      <dgm:t>
        <a:bodyPr/>
        <a:lstStyle/>
        <a:p>
          <a:endParaRPr lang="en-US">
            <a:latin typeface="Komika Axis" panose="02000506000000020004" pitchFamily="2" charset="0"/>
          </a:endParaRPr>
        </a:p>
      </dgm:t>
    </dgm:pt>
    <dgm:pt modelId="{B401C330-F36A-4774-940F-512C02B36FB0}" type="sibTrans" cxnId="{CF9D7491-4ACA-42D2-BD34-EA6A5E58F426}">
      <dgm:prSet/>
      <dgm:spPr/>
      <dgm:t>
        <a:bodyPr/>
        <a:lstStyle/>
        <a:p>
          <a:endParaRPr lang="en-US">
            <a:latin typeface="Komika Axis" panose="02000506000000020004" pitchFamily="2" charset="0"/>
          </a:endParaRPr>
        </a:p>
      </dgm:t>
    </dgm:pt>
    <dgm:pt modelId="{55E8F455-D75F-489F-8FDE-2DAAC67AA978}">
      <dgm:prSet phldrT="[Text]"/>
      <dgm:spPr/>
      <dgm:t>
        <a:bodyPr/>
        <a:lstStyle/>
        <a:p>
          <a:r>
            <a:rPr lang="en-US">
              <a:latin typeface="Komika Axis" panose="02000506000000020004" pitchFamily="2" charset="0"/>
            </a:rPr>
            <a:t>Parent review (date TBD)</a:t>
          </a:r>
        </a:p>
      </dgm:t>
    </dgm:pt>
    <dgm:pt modelId="{188E0099-E9F5-4483-88F3-AE109FD8E3FE}" type="parTrans" cxnId="{653B9BBE-64EF-4D29-9AB5-685605518621}">
      <dgm:prSet/>
      <dgm:spPr/>
      <dgm:t>
        <a:bodyPr/>
        <a:lstStyle/>
        <a:p>
          <a:endParaRPr lang="en-US">
            <a:latin typeface="Komika Axis" panose="02000506000000020004" pitchFamily="2" charset="0"/>
          </a:endParaRPr>
        </a:p>
      </dgm:t>
    </dgm:pt>
    <dgm:pt modelId="{FF3D35B2-9609-48E9-A1E7-A48254F220A5}" type="sibTrans" cxnId="{653B9BBE-64EF-4D29-9AB5-685605518621}">
      <dgm:prSet/>
      <dgm:spPr/>
      <dgm:t>
        <a:bodyPr/>
        <a:lstStyle/>
        <a:p>
          <a:endParaRPr lang="en-US">
            <a:latin typeface="Komika Axis" panose="02000506000000020004" pitchFamily="2" charset="0"/>
          </a:endParaRPr>
        </a:p>
      </dgm:t>
    </dgm:pt>
    <dgm:pt modelId="{2794D1B1-B8D2-468E-B85C-FF37FC3CDFA7}" type="pres">
      <dgm:prSet presAssocID="{E101238A-7D61-4CD6-9307-EC2A550F5A8C}" presName="Name0" presStyleCnt="0">
        <dgm:presLayoutVars>
          <dgm:dir/>
          <dgm:resizeHandles val="exact"/>
        </dgm:presLayoutVars>
      </dgm:prSet>
      <dgm:spPr/>
    </dgm:pt>
    <dgm:pt modelId="{361C8056-5558-4370-980A-4E30EE14066A}" type="pres">
      <dgm:prSet presAssocID="{7A6A7C62-EDD4-4793-85E5-53C8AF4225FE}" presName="node" presStyleLbl="node1" presStyleIdx="0" presStyleCnt="4">
        <dgm:presLayoutVars>
          <dgm:bulletEnabled val="1"/>
        </dgm:presLayoutVars>
      </dgm:prSet>
      <dgm:spPr/>
    </dgm:pt>
    <dgm:pt modelId="{4F24BA3E-B5B5-4979-B4F6-EBFA5D8497A0}" type="pres">
      <dgm:prSet presAssocID="{2C09A271-F7D8-4495-BCB4-88257BD54B76}" presName="sibTrans" presStyleLbl="sibTrans2D1" presStyleIdx="0" presStyleCnt="3"/>
      <dgm:spPr/>
    </dgm:pt>
    <dgm:pt modelId="{93F93608-06EC-48D5-AEC7-6FCF8A1E62FE}" type="pres">
      <dgm:prSet presAssocID="{2C09A271-F7D8-4495-BCB4-88257BD54B76}" presName="connectorText" presStyleLbl="sibTrans2D1" presStyleIdx="0" presStyleCnt="3"/>
      <dgm:spPr/>
    </dgm:pt>
    <dgm:pt modelId="{3600D771-E592-48FB-8513-73CA6B52ED2A}" type="pres">
      <dgm:prSet presAssocID="{49AD4803-F7B2-428F-AC04-ECBA89C79527}" presName="node" presStyleLbl="node1" presStyleIdx="1" presStyleCnt="4">
        <dgm:presLayoutVars>
          <dgm:bulletEnabled val="1"/>
        </dgm:presLayoutVars>
      </dgm:prSet>
      <dgm:spPr/>
    </dgm:pt>
    <dgm:pt modelId="{ED6E62E9-0385-4DEB-9FC7-08542F3F77D1}" type="pres">
      <dgm:prSet presAssocID="{2BA2A262-DC75-4038-8230-95C0007868BA}" presName="sibTrans" presStyleLbl="sibTrans2D1" presStyleIdx="1" presStyleCnt="3"/>
      <dgm:spPr/>
    </dgm:pt>
    <dgm:pt modelId="{3BC3FA56-1CE9-4294-9A3C-A86042BF5515}" type="pres">
      <dgm:prSet presAssocID="{2BA2A262-DC75-4038-8230-95C0007868BA}" presName="connectorText" presStyleLbl="sibTrans2D1" presStyleIdx="1" presStyleCnt="3"/>
      <dgm:spPr/>
    </dgm:pt>
    <dgm:pt modelId="{656BE6E6-FAA4-437F-888C-C9833A9BC9F7}" type="pres">
      <dgm:prSet presAssocID="{8BDBC639-2927-4029-8D93-7F8F828AFE7B}" presName="node" presStyleLbl="node1" presStyleIdx="2" presStyleCnt="4">
        <dgm:presLayoutVars>
          <dgm:bulletEnabled val="1"/>
        </dgm:presLayoutVars>
      </dgm:prSet>
      <dgm:spPr/>
    </dgm:pt>
    <dgm:pt modelId="{B5820849-FE67-4BBC-AFC7-7E99EF4A5C65}" type="pres">
      <dgm:prSet presAssocID="{B401C330-F36A-4774-940F-512C02B36FB0}" presName="sibTrans" presStyleLbl="sibTrans2D1" presStyleIdx="2" presStyleCnt="3"/>
      <dgm:spPr/>
    </dgm:pt>
    <dgm:pt modelId="{1B902167-9014-4B92-8555-6BBDAC2409D3}" type="pres">
      <dgm:prSet presAssocID="{B401C330-F36A-4774-940F-512C02B36FB0}" presName="connectorText" presStyleLbl="sibTrans2D1" presStyleIdx="2" presStyleCnt="3"/>
      <dgm:spPr/>
    </dgm:pt>
    <dgm:pt modelId="{5C50B082-690A-4DA4-83F9-939BAFDE5EB0}" type="pres">
      <dgm:prSet presAssocID="{55E8F455-D75F-489F-8FDE-2DAAC67AA978}" presName="node" presStyleLbl="node1" presStyleIdx="3" presStyleCnt="4">
        <dgm:presLayoutVars>
          <dgm:bulletEnabled val="1"/>
        </dgm:presLayoutVars>
      </dgm:prSet>
      <dgm:spPr/>
    </dgm:pt>
  </dgm:ptLst>
  <dgm:cxnLst>
    <dgm:cxn modelId="{79030A18-0A15-4096-97B2-6F2DA8881558}" type="presOf" srcId="{8BDBC639-2927-4029-8D93-7F8F828AFE7B}" destId="{656BE6E6-FAA4-437F-888C-C9833A9BC9F7}" srcOrd="0" destOrd="0" presId="urn:microsoft.com/office/officeart/2005/8/layout/process1"/>
    <dgm:cxn modelId="{44498633-A113-4945-9A86-3B744C0B6C2A}" type="presOf" srcId="{E101238A-7D61-4CD6-9307-EC2A550F5A8C}" destId="{2794D1B1-B8D2-468E-B85C-FF37FC3CDFA7}" srcOrd="0" destOrd="0" presId="urn:microsoft.com/office/officeart/2005/8/layout/process1"/>
    <dgm:cxn modelId="{FD6FE043-D46E-4D52-9C8E-3B5CBC886515}" type="presOf" srcId="{B401C330-F36A-4774-940F-512C02B36FB0}" destId="{B5820849-FE67-4BBC-AFC7-7E99EF4A5C65}" srcOrd="0" destOrd="0" presId="urn:microsoft.com/office/officeart/2005/8/layout/process1"/>
    <dgm:cxn modelId="{E5129969-E938-40B2-98BF-0DC82EA34D6E}" type="presOf" srcId="{49AD4803-F7B2-428F-AC04-ECBA89C79527}" destId="{3600D771-E592-48FB-8513-73CA6B52ED2A}" srcOrd="0" destOrd="0" presId="urn:microsoft.com/office/officeart/2005/8/layout/process1"/>
    <dgm:cxn modelId="{06D1FE69-D0A4-4BA1-B4A7-BFC618DA2F66}" type="presOf" srcId="{2BA2A262-DC75-4038-8230-95C0007868BA}" destId="{3BC3FA56-1CE9-4294-9A3C-A86042BF5515}" srcOrd="1" destOrd="0" presId="urn:microsoft.com/office/officeart/2005/8/layout/process1"/>
    <dgm:cxn modelId="{C7E57D6B-0C0B-4CAB-BD09-425A8AF2E000}" type="presOf" srcId="{2C09A271-F7D8-4495-BCB4-88257BD54B76}" destId="{4F24BA3E-B5B5-4979-B4F6-EBFA5D8497A0}" srcOrd="0" destOrd="0" presId="urn:microsoft.com/office/officeart/2005/8/layout/process1"/>
    <dgm:cxn modelId="{E3190B8B-B135-4455-926E-E106324D4C86}" type="presOf" srcId="{2BA2A262-DC75-4038-8230-95C0007868BA}" destId="{ED6E62E9-0385-4DEB-9FC7-08542F3F77D1}" srcOrd="0" destOrd="0" presId="urn:microsoft.com/office/officeart/2005/8/layout/process1"/>
    <dgm:cxn modelId="{CF9D7491-4ACA-42D2-BD34-EA6A5E58F426}" srcId="{E101238A-7D61-4CD6-9307-EC2A550F5A8C}" destId="{8BDBC639-2927-4029-8D93-7F8F828AFE7B}" srcOrd="2" destOrd="0" parTransId="{6F9FF42A-E9D3-4635-97F2-F8AB5EB596FE}" sibTransId="{B401C330-F36A-4774-940F-512C02B36FB0}"/>
    <dgm:cxn modelId="{4E8B58AB-40E0-4081-8865-B850C56E1C8C}" type="presOf" srcId="{7A6A7C62-EDD4-4793-85E5-53C8AF4225FE}" destId="{361C8056-5558-4370-980A-4E30EE14066A}" srcOrd="0" destOrd="0" presId="urn:microsoft.com/office/officeart/2005/8/layout/process1"/>
    <dgm:cxn modelId="{653B9BBE-64EF-4D29-9AB5-685605518621}" srcId="{E101238A-7D61-4CD6-9307-EC2A550F5A8C}" destId="{55E8F455-D75F-489F-8FDE-2DAAC67AA978}" srcOrd="3" destOrd="0" parTransId="{188E0099-E9F5-4483-88F3-AE109FD8E3FE}" sibTransId="{FF3D35B2-9609-48E9-A1E7-A48254F220A5}"/>
    <dgm:cxn modelId="{34CA60D0-45AF-4B40-B882-F2B7EBE696D3}" srcId="{E101238A-7D61-4CD6-9307-EC2A550F5A8C}" destId="{7A6A7C62-EDD4-4793-85E5-53C8AF4225FE}" srcOrd="0" destOrd="0" parTransId="{B2476CB1-3194-4DD4-BEE7-0B8158D244AF}" sibTransId="{2C09A271-F7D8-4495-BCB4-88257BD54B76}"/>
    <dgm:cxn modelId="{826E7DD3-8346-48F4-8F49-D997A8E62BDB}" type="presOf" srcId="{55E8F455-D75F-489F-8FDE-2DAAC67AA978}" destId="{5C50B082-690A-4DA4-83F9-939BAFDE5EB0}" srcOrd="0" destOrd="0" presId="urn:microsoft.com/office/officeart/2005/8/layout/process1"/>
    <dgm:cxn modelId="{7C3850D7-DAC2-45F0-8638-990E91246C0C}" type="presOf" srcId="{2C09A271-F7D8-4495-BCB4-88257BD54B76}" destId="{93F93608-06EC-48D5-AEC7-6FCF8A1E62FE}" srcOrd="1" destOrd="0" presId="urn:microsoft.com/office/officeart/2005/8/layout/process1"/>
    <dgm:cxn modelId="{BDDB20E9-6C5E-4F67-8282-867F38742C0F}" type="presOf" srcId="{B401C330-F36A-4774-940F-512C02B36FB0}" destId="{1B902167-9014-4B92-8555-6BBDAC2409D3}" srcOrd="1" destOrd="0" presId="urn:microsoft.com/office/officeart/2005/8/layout/process1"/>
    <dgm:cxn modelId="{DFB91CF9-00E0-4087-A1B1-A3E89D4F5842}" srcId="{E101238A-7D61-4CD6-9307-EC2A550F5A8C}" destId="{49AD4803-F7B2-428F-AC04-ECBA89C79527}" srcOrd="1" destOrd="0" parTransId="{5B5837C3-C0A8-420F-B57E-C4ECAA908155}" sibTransId="{2BA2A262-DC75-4038-8230-95C0007868BA}"/>
    <dgm:cxn modelId="{3BE5C904-60C3-4C07-892B-537606834250}" type="presParOf" srcId="{2794D1B1-B8D2-468E-B85C-FF37FC3CDFA7}" destId="{361C8056-5558-4370-980A-4E30EE14066A}" srcOrd="0" destOrd="0" presId="urn:microsoft.com/office/officeart/2005/8/layout/process1"/>
    <dgm:cxn modelId="{6CEF6959-2281-4BA7-AB61-0CCD11918FCD}" type="presParOf" srcId="{2794D1B1-B8D2-468E-B85C-FF37FC3CDFA7}" destId="{4F24BA3E-B5B5-4979-B4F6-EBFA5D8497A0}" srcOrd="1" destOrd="0" presId="urn:microsoft.com/office/officeart/2005/8/layout/process1"/>
    <dgm:cxn modelId="{F09615A9-50A1-4330-BA40-36559E56C0CC}" type="presParOf" srcId="{4F24BA3E-B5B5-4979-B4F6-EBFA5D8497A0}" destId="{93F93608-06EC-48D5-AEC7-6FCF8A1E62FE}" srcOrd="0" destOrd="0" presId="urn:microsoft.com/office/officeart/2005/8/layout/process1"/>
    <dgm:cxn modelId="{E0C12F05-F2E7-4FCA-9844-D444C13365AB}" type="presParOf" srcId="{2794D1B1-B8D2-468E-B85C-FF37FC3CDFA7}" destId="{3600D771-E592-48FB-8513-73CA6B52ED2A}" srcOrd="2" destOrd="0" presId="urn:microsoft.com/office/officeart/2005/8/layout/process1"/>
    <dgm:cxn modelId="{6B191666-036E-4F0E-A480-0EBBAC22426C}" type="presParOf" srcId="{2794D1B1-B8D2-468E-B85C-FF37FC3CDFA7}" destId="{ED6E62E9-0385-4DEB-9FC7-08542F3F77D1}" srcOrd="3" destOrd="0" presId="urn:microsoft.com/office/officeart/2005/8/layout/process1"/>
    <dgm:cxn modelId="{4EA0C69A-7EBA-41DD-830A-786D0BD69AFB}" type="presParOf" srcId="{ED6E62E9-0385-4DEB-9FC7-08542F3F77D1}" destId="{3BC3FA56-1CE9-4294-9A3C-A86042BF5515}" srcOrd="0" destOrd="0" presId="urn:microsoft.com/office/officeart/2005/8/layout/process1"/>
    <dgm:cxn modelId="{6C37245E-28C2-45EA-AC4B-17CB756862D5}" type="presParOf" srcId="{2794D1B1-B8D2-468E-B85C-FF37FC3CDFA7}" destId="{656BE6E6-FAA4-437F-888C-C9833A9BC9F7}" srcOrd="4" destOrd="0" presId="urn:microsoft.com/office/officeart/2005/8/layout/process1"/>
    <dgm:cxn modelId="{FB98CCAD-BFE5-4419-8F3C-F7BF768BBDE1}" type="presParOf" srcId="{2794D1B1-B8D2-468E-B85C-FF37FC3CDFA7}" destId="{B5820849-FE67-4BBC-AFC7-7E99EF4A5C65}" srcOrd="5" destOrd="0" presId="urn:microsoft.com/office/officeart/2005/8/layout/process1"/>
    <dgm:cxn modelId="{FD5D1A4E-3F0E-40D4-B3A5-882A5E2F8103}" type="presParOf" srcId="{B5820849-FE67-4BBC-AFC7-7E99EF4A5C65}" destId="{1B902167-9014-4B92-8555-6BBDAC2409D3}" srcOrd="0" destOrd="0" presId="urn:microsoft.com/office/officeart/2005/8/layout/process1"/>
    <dgm:cxn modelId="{EEBF4ECC-010B-40C6-A185-73683065A360}" type="presParOf" srcId="{2794D1B1-B8D2-468E-B85C-FF37FC3CDFA7}" destId="{5C50B082-690A-4DA4-83F9-939BAFDE5EB0}"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C8056-5558-4370-980A-4E30EE14066A}">
      <dsp:nvSpPr>
        <dsp:cNvPr id="0" name=""/>
        <dsp:cNvSpPr/>
      </dsp:nvSpPr>
      <dsp:spPr>
        <a:xfrm>
          <a:off x="4258" y="140592"/>
          <a:ext cx="1861843" cy="164074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Komika Axis" panose="02000506000000020004" pitchFamily="2" charset="0"/>
            </a:rPr>
            <a:t>Rising 6</a:t>
          </a:r>
          <a:r>
            <a:rPr lang="en-US" sz="1800" kern="1200" baseline="30000">
              <a:latin typeface="Komika Axis" panose="02000506000000020004" pitchFamily="2" charset="0"/>
            </a:rPr>
            <a:t>th</a:t>
          </a:r>
          <a:r>
            <a:rPr lang="en-US" sz="1800" kern="1200">
              <a:latin typeface="Komika Axis" panose="02000506000000020004" pitchFamily="2" charset="0"/>
            </a:rPr>
            <a:t> Grade Night</a:t>
          </a:r>
        </a:p>
      </dsp:txBody>
      <dsp:txXfrm>
        <a:off x="52314" y="188648"/>
        <a:ext cx="1765731" cy="1544637"/>
      </dsp:txXfrm>
    </dsp:sp>
    <dsp:sp modelId="{4F24BA3E-B5B5-4979-B4F6-EBFA5D8497A0}">
      <dsp:nvSpPr>
        <dsp:cNvPr id="0" name=""/>
        <dsp:cNvSpPr/>
      </dsp:nvSpPr>
      <dsp:spPr>
        <a:xfrm>
          <a:off x="2052286" y="730098"/>
          <a:ext cx="394710" cy="46173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Komika Axis" panose="02000506000000020004" pitchFamily="2" charset="0"/>
          </a:endParaRPr>
        </a:p>
      </dsp:txBody>
      <dsp:txXfrm>
        <a:off x="2052286" y="822445"/>
        <a:ext cx="276297" cy="277043"/>
      </dsp:txXfrm>
    </dsp:sp>
    <dsp:sp modelId="{3600D771-E592-48FB-8513-73CA6B52ED2A}">
      <dsp:nvSpPr>
        <dsp:cNvPr id="0" name=""/>
        <dsp:cNvSpPr/>
      </dsp:nvSpPr>
      <dsp:spPr>
        <a:xfrm>
          <a:off x="2610839" y="140592"/>
          <a:ext cx="1861843" cy="1640749"/>
        </a:xfrm>
        <a:prstGeom prst="roundRect">
          <a:avLst>
            <a:gd name="adj" fmla="val 10000"/>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Komika Axis" panose="02000506000000020004" pitchFamily="2" charset="0"/>
            </a:rPr>
            <a:t>Submit course request form</a:t>
          </a:r>
        </a:p>
      </dsp:txBody>
      <dsp:txXfrm>
        <a:off x="2658895" y="188648"/>
        <a:ext cx="1765731" cy="1544637"/>
      </dsp:txXfrm>
    </dsp:sp>
    <dsp:sp modelId="{ED6E62E9-0385-4DEB-9FC7-08542F3F77D1}">
      <dsp:nvSpPr>
        <dsp:cNvPr id="0" name=""/>
        <dsp:cNvSpPr/>
      </dsp:nvSpPr>
      <dsp:spPr>
        <a:xfrm>
          <a:off x="4658866" y="730098"/>
          <a:ext cx="394710" cy="461737"/>
        </a:xfrm>
        <a:prstGeom prst="rightArrow">
          <a:avLst>
            <a:gd name="adj1" fmla="val 60000"/>
            <a:gd name="adj2" fmla="val 50000"/>
          </a:avLst>
        </a:prstGeom>
        <a:solidFill>
          <a:schemeClr val="accent3">
            <a:hueOff val="2058582"/>
            <a:satOff val="12356"/>
            <a:lumOff val="94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Komika Axis" panose="02000506000000020004" pitchFamily="2" charset="0"/>
          </a:endParaRPr>
        </a:p>
      </dsp:txBody>
      <dsp:txXfrm>
        <a:off x="4658866" y="822445"/>
        <a:ext cx="276297" cy="277043"/>
      </dsp:txXfrm>
    </dsp:sp>
    <dsp:sp modelId="{656BE6E6-FAA4-437F-888C-C9833A9BC9F7}">
      <dsp:nvSpPr>
        <dsp:cNvPr id="0" name=""/>
        <dsp:cNvSpPr/>
      </dsp:nvSpPr>
      <dsp:spPr>
        <a:xfrm>
          <a:off x="5217419" y="140592"/>
          <a:ext cx="1861843" cy="1640749"/>
        </a:xfrm>
        <a:prstGeom prst="roundRect">
          <a:avLst>
            <a:gd name="adj" fmla="val 10000"/>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Komika Axis" panose="02000506000000020004" pitchFamily="2" charset="0"/>
            </a:rPr>
            <a:t>Complete HAC course requests</a:t>
          </a:r>
        </a:p>
      </dsp:txBody>
      <dsp:txXfrm>
        <a:off x="5265475" y="188648"/>
        <a:ext cx="1765731" cy="1544637"/>
      </dsp:txXfrm>
    </dsp:sp>
    <dsp:sp modelId="{B5820849-FE67-4BBC-AFC7-7E99EF4A5C65}">
      <dsp:nvSpPr>
        <dsp:cNvPr id="0" name=""/>
        <dsp:cNvSpPr/>
      </dsp:nvSpPr>
      <dsp:spPr>
        <a:xfrm>
          <a:off x="7265447" y="730098"/>
          <a:ext cx="394710" cy="461737"/>
        </a:xfrm>
        <a:prstGeom prst="rightArrow">
          <a:avLst>
            <a:gd name="adj1" fmla="val 60000"/>
            <a:gd name="adj2" fmla="val 50000"/>
          </a:avLst>
        </a:prstGeom>
        <a:solidFill>
          <a:schemeClr val="accent3">
            <a:hueOff val="4117163"/>
            <a:satOff val="24712"/>
            <a:lumOff val="18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Komika Axis" panose="02000506000000020004" pitchFamily="2" charset="0"/>
          </a:endParaRPr>
        </a:p>
      </dsp:txBody>
      <dsp:txXfrm>
        <a:off x="7265447" y="822445"/>
        <a:ext cx="276297" cy="277043"/>
      </dsp:txXfrm>
    </dsp:sp>
    <dsp:sp modelId="{5C50B082-690A-4DA4-83F9-939BAFDE5EB0}">
      <dsp:nvSpPr>
        <dsp:cNvPr id="0" name=""/>
        <dsp:cNvSpPr/>
      </dsp:nvSpPr>
      <dsp:spPr>
        <a:xfrm>
          <a:off x="7824000" y="140592"/>
          <a:ext cx="1861843" cy="1640749"/>
        </a:xfrm>
        <a:prstGeom prst="roundRect">
          <a:avLst>
            <a:gd name="adj" fmla="val 10000"/>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Komika Axis" panose="02000506000000020004" pitchFamily="2" charset="0"/>
            </a:rPr>
            <a:t>Parent review (date TBD)</a:t>
          </a:r>
        </a:p>
      </dsp:txBody>
      <dsp:txXfrm>
        <a:off x="7872056" y="188648"/>
        <a:ext cx="1765731" cy="15446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57B5EEB-52A5-40D1-8C10-9AA20C8BB615}" type="datetimeFigureOut">
              <a:rPr lang="en-US" smtClean="0"/>
              <a:t>2/20/2025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FE94312-5E5C-444B-8546-EEC3457C42C6}" type="slidenum">
              <a:rPr lang="en-US" smtClean="0"/>
              <a:t>‹#›</a:t>
            </a:fld>
            <a:endParaRPr lang="en-US"/>
          </a:p>
        </p:txBody>
      </p:sp>
    </p:spTree>
    <p:extLst>
      <p:ext uri="{BB962C8B-B14F-4D97-AF65-F5344CB8AC3E}">
        <p14:creationId xmlns:p14="http://schemas.microsoft.com/office/powerpoint/2010/main" val="4848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E94312-5E5C-444B-8546-EEC3457C42C6}" type="slidenum">
              <a:rPr lang="en-US" smtClean="0"/>
              <a:t>1</a:t>
            </a:fld>
            <a:endParaRPr lang="en-US"/>
          </a:p>
        </p:txBody>
      </p:sp>
    </p:spTree>
    <p:extLst>
      <p:ext uri="{BB962C8B-B14F-4D97-AF65-F5344CB8AC3E}">
        <p14:creationId xmlns:p14="http://schemas.microsoft.com/office/powerpoint/2010/main" val="340272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Crystal</a:t>
            </a:r>
          </a:p>
        </p:txBody>
      </p:sp>
      <p:sp>
        <p:nvSpPr>
          <p:cNvPr id="4" name="Slide Number Placeholder 3"/>
          <p:cNvSpPr>
            <a:spLocks noGrp="1"/>
          </p:cNvSpPr>
          <p:nvPr>
            <p:ph type="sldNum" sz="quarter" idx="5"/>
          </p:nvPr>
        </p:nvSpPr>
        <p:spPr/>
        <p:txBody>
          <a:bodyPr/>
          <a:lstStyle/>
          <a:p>
            <a:fld id="{3FE94312-5E5C-444B-8546-EEC3457C42C6}" type="slidenum">
              <a:rPr lang="en-US" smtClean="0"/>
              <a:t>10</a:t>
            </a:fld>
            <a:endParaRPr lang="en-US"/>
          </a:p>
        </p:txBody>
      </p:sp>
    </p:spTree>
    <p:extLst>
      <p:ext uri="{BB962C8B-B14F-4D97-AF65-F5344CB8AC3E}">
        <p14:creationId xmlns:p14="http://schemas.microsoft.com/office/powerpoint/2010/main" val="1737073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a:t>
            </a:r>
          </a:p>
        </p:txBody>
      </p:sp>
      <p:sp>
        <p:nvSpPr>
          <p:cNvPr id="4" name="Slide Number Placeholder 3"/>
          <p:cNvSpPr>
            <a:spLocks noGrp="1"/>
          </p:cNvSpPr>
          <p:nvPr>
            <p:ph type="sldNum" sz="quarter" idx="5"/>
          </p:nvPr>
        </p:nvSpPr>
        <p:spPr/>
        <p:txBody>
          <a:bodyPr/>
          <a:lstStyle/>
          <a:p>
            <a:fld id="{3FE94312-5E5C-444B-8546-EEC3457C42C6}" type="slidenum">
              <a:rPr lang="en-US" smtClean="0"/>
              <a:t>11</a:t>
            </a:fld>
            <a:endParaRPr lang="en-US"/>
          </a:p>
        </p:txBody>
      </p:sp>
    </p:spTree>
    <p:extLst>
      <p:ext uri="{BB962C8B-B14F-4D97-AF65-F5344CB8AC3E}">
        <p14:creationId xmlns:p14="http://schemas.microsoft.com/office/powerpoint/2010/main" val="291479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3447B-E914-A165-7088-A6D18833D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8203C-2AB0-3063-6DBC-9ACF024B1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93769-51DA-6354-DF71-3D5BBEA792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AA2B11-7835-CE6F-BF87-35EE9DECC7DA}"/>
              </a:ext>
            </a:extLst>
          </p:cNvPr>
          <p:cNvSpPr>
            <a:spLocks noGrp="1"/>
          </p:cNvSpPr>
          <p:nvPr>
            <p:ph type="sldNum" sz="quarter" idx="5"/>
          </p:nvPr>
        </p:nvSpPr>
        <p:spPr/>
        <p:txBody>
          <a:bodyPr/>
          <a:lstStyle/>
          <a:p>
            <a:fld id="{3FE94312-5E5C-444B-8546-EEC3457C42C6}" type="slidenum">
              <a:rPr lang="en-US" smtClean="0"/>
              <a:t>12</a:t>
            </a:fld>
            <a:endParaRPr lang="en-US"/>
          </a:p>
        </p:txBody>
      </p:sp>
    </p:spTree>
    <p:extLst>
      <p:ext uri="{BB962C8B-B14F-4D97-AF65-F5344CB8AC3E}">
        <p14:creationId xmlns:p14="http://schemas.microsoft.com/office/powerpoint/2010/main" val="76723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fld id="{3FE94312-5E5C-444B-8546-EEC3457C42C6}" type="slidenum">
              <a:rPr lang="en-US" smtClean="0"/>
              <a:t>2</a:t>
            </a:fld>
            <a:endParaRPr lang="en-US"/>
          </a:p>
        </p:txBody>
      </p:sp>
    </p:spTree>
    <p:extLst>
      <p:ext uri="{BB962C8B-B14F-4D97-AF65-F5344CB8AC3E}">
        <p14:creationId xmlns:p14="http://schemas.microsoft.com/office/powerpoint/2010/main" val="328812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Jacque</a:t>
            </a:r>
          </a:p>
        </p:txBody>
      </p:sp>
      <p:sp>
        <p:nvSpPr>
          <p:cNvPr id="4" name="Slide Number Placeholder 3"/>
          <p:cNvSpPr>
            <a:spLocks noGrp="1"/>
          </p:cNvSpPr>
          <p:nvPr>
            <p:ph type="sldNum" sz="quarter" idx="5"/>
          </p:nvPr>
        </p:nvSpPr>
        <p:spPr/>
        <p:txBody>
          <a:bodyPr/>
          <a:lstStyle/>
          <a:p>
            <a:fld id="{3FE94312-5E5C-444B-8546-EEC3457C42C6}" type="slidenum">
              <a:rPr lang="en-US" smtClean="0"/>
              <a:t>3</a:t>
            </a:fld>
            <a:endParaRPr lang="en-US"/>
          </a:p>
        </p:txBody>
      </p:sp>
    </p:spTree>
    <p:extLst>
      <p:ext uri="{BB962C8B-B14F-4D97-AF65-F5344CB8AC3E}">
        <p14:creationId xmlns:p14="http://schemas.microsoft.com/office/powerpoint/2010/main" val="228033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p:txBody>
      </p:sp>
      <p:sp>
        <p:nvSpPr>
          <p:cNvPr id="4" name="Slide Number Placeholder 3"/>
          <p:cNvSpPr>
            <a:spLocks noGrp="1"/>
          </p:cNvSpPr>
          <p:nvPr>
            <p:ph type="sldNum" sz="quarter" idx="5"/>
          </p:nvPr>
        </p:nvSpPr>
        <p:spPr/>
        <p:txBody>
          <a:bodyPr/>
          <a:lstStyle/>
          <a:p>
            <a:fld id="{3FE94312-5E5C-444B-8546-EEC3457C42C6}" type="slidenum">
              <a:rPr lang="en-US" smtClean="0"/>
              <a:t>4</a:t>
            </a:fld>
            <a:endParaRPr lang="en-US"/>
          </a:p>
        </p:txBody>
      </p:sp>
    </p:spTree>
    <p:extLst>
      <p:ext uri="{BB962C8B-B14F-4D97-AF65-F5344CB8AC3E}">
        <p14:creationId xmlns:p14="http://schemas.microsoft.com/office/powerpoint/2010/main" val="24310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fld id="{3FE94312-5E5C-444B-8546-EEC3457C42C6}" type="slidenum">
              <a:rPr lang="en-US" smtClean="0"/>
              <a:t>5</a:t>
            </a:fld>
            <a:endParaRPr lang="en-US"/>
          </a:p>
        </p:txBody>
      </p:sp>
    </p:spTree>
    <p:extLst>
      <p:ext uri="{BB962C8B-B14F-4D97-AF65-F5344CB8AC3E}">
        <p14:creationId xmlns:p14="http://schemas.microsoft.com/office/powerpoint/2010/main" val="120726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366BB-9C1B-8AED-30E9-8FFE4E590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508F9-A245-157E-3483-72473FE6C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38DF8-116D-DB5A-4BA1-375E7608ADB6}"/>
              </a:ext>
            </a:extLst>
          </p:cNvPr>
          <p:cNvSpPr>
            <a:spLocks noGrp="1"/>
          </p:cNvSpPr>
          <p:nvPr>
            <p:ph type="body" idx="1"/>
          </p:nvPr>
        </p:nvSpPr>
        <p:spPr/>
        <p:txBody>
          <a:bodyPr/>
          <a:lstStyle/>
          <a:p>
            <a:r>
              <a:rPr lang="en-US"/>
              <a:t>Stacy</a:t>
            </a:r>
          </a:p>
        </p:txBody>
      </p:sp>
      <p:sp>
        <p:nvSpPr>
          <p:cNvPr id="4" name="Slide Number Placeholder 3">
            <a:extLst>
              <a:ext uri="{FF2B5EF4-FFF2-40B4-BE49-F238E27FC236}">
                <a16:creationId xmlns:a16="http://schemas.microsoft.com/office/drawing/2014/main" id="{CEE9C022-EF6E-F3FE-41B3-6F19E18B8A42}"/>
              </a:ext>
            </a:extLst>
          </p:cNvPr>
          <p:cNvSpPr>
            <a:spLocks noGrp="1"/>
          </p:cNvSpPr>
          <p:nvPr>
            <p:ph type="sldNum" sz="quarter" idx="5"/>
          </p:nvPr>
        </p:nvSpPr>
        <p:spPr/>
        <p:txBody>
          <a:bodyPr/>
          <a:lstStyle/>
          <a:p>
            <a:fld id="{3FE94312-5E5C-444B-8546-EEC3457C42C6}" type="slidenum">
              <a:rPr lang="en-US" smtClean="0"/>
              <a:t>6</a:t>
            </a:fld>
            <a:endParaRPr lang="en-US"/>
          </a:p>
        </p:txBody>
      </p:sp>
    </p:spTree>
    <p:extLst>
      <p:ext uri="{BB962C8B-B14F-4D97-AF65-F5344CB8AC3E}">
        <p14:creationId xmlns:p14="http://schemas.microsoft.com/office/powerpoint/2010/main" val="243589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C9F7D-8A24-CF98-AFD6-2A18704FF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95E18-7255-BE20-9DFA-378CFF698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34994-EA43-A939-97FF-97489CA9A66E}"/>
              </a:ext>
            </a:extLst>
          </p:cNvPr>
          <p:cNvSpPr>
            <a:spLocks noGrp="1"/>
          </p:cNvSpPr>
          <p:nvPr>
            <p:ph type="body" idx="1"/>
          </p:nvPr>
        </p:nvSpPr>
        <p:spPr/>
        <p:txBody>
          <a:bodyPr/>
          <a:lstStyle/>
          <a:p>
            <a:r>
              <a:rPr lang="en-US"/>
              <a:t>Stacy</a:t>
            </a:r>
          </a:p>
        </p:txBody>
      </p:sp>
      <p:sp>
        <p:nvSpPr>
          <p:cNvPr id="4" name="Slide Number Placeholder 3">
            <a:extLst>
              <a:ext uri="{FF2B5EF4-FFF2-40B4-BE49-F238E27FC236}">
                <a16:creationId xmlns:a16="http://schemas.microsoft.com/office/drawing/2014/main" id="{61627D21-4015-DD95-805C-A2447DA80621}"/>
              </a:ext>
            </a:extLst>
          </p:cNvPr>
          <p:cNvSpPr>
            <a:spLocks noGrp="1"/>
          </p:cNvSpPr>
          <p:nvPr>
            <p:ph type="sldNum" sz="quarter" idx="5"/>
          </p:nvPr>
        </p:nvSpPr>
        <p:spPr/>
        <p:txBody>
          <a:bodyPr/>
          <a:lstStyle/>
          <a:p>
            <a:fld id="{3FE94312-5E5C-444B-8546-EEC3457C42C6}" type="slidenum">
              <a:rPr lang="en-US" smtClean="0"/>
              <a:t>7</a:t>
            </a:fld>
            <a:endParaRPr lang="en-US"/>
          </a:p>
        </p:txBody>
      </p:sp>
    </p:spTree>
    <p:extLst>
      <p:ext uri="{BB962C8B-B14F-4D97-AF65-F5344CB8AC3E}">
        <p14:creationId xmlns:p14="http://schemas.microsoft.com/office/powerpoint/2010/main" val="1176412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635CF-9CC6-042F-D185-6C3CFFBAE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13FB9-7450-1484-A9D1-935FF7F01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AB1E6-CB32-59B3-8E89-D161DADFA577}"/>
              </a:ext>
            </a:extLst>
          </p:cNvPr>
          <p:cNvSpPr>
            <a:spLocks noGrp="1"/>
          </p:cNvSpPr>
          <p:nvPr>
            <p:ph type="body" idx="1"/>
          </p:nvPr>
        </p:nvSpPr>
        <p:spPr/>
        <p:txBody>
          <a:bodyPr/>
          <a:lstStyle/>
          <a:p>
            <a:r>
              <a:rPr lang="en-US"/>
              <a:t>Stacy</a:t>
            </a:r>
          </a:p>
        </p:txBody>
      </p:sp>
      <p:sp>
        <p:nvSpPr>
          <p:cNvPr id="4" name="Slide Number Placeholder 3">
            <a:extLst>
              <a:ext uri="{FF2B5EF4-FFF2-40B4-BE49-F238E27FC236}">
                <a16:creationId xmlns:a16="http://schemas.microsoft.com/office/drawing/2014/main" id="{B921C65C-E422-9B75-B9AB-FFBDD4DEAA6A}"/>
              </a:ext>
            </a:extLst>
          </p:cNvPr>
          <p:cNvSpPr>
            <a:spLocks noGrp="1"/>
          </p:cNvSpPr>
          <p:nvPr>
            <p:ph type="sldNum" sz="quarter" idx="5"/>
          </p:nvPr>
        </p:nvSpPr>
        <p:spPr/>
        <p:txBody>
          <a:bodyPr/>
          <a:lstStyle/>
          <a:p>
            <a:fld id="{3FE94312-5E5C-444B-8546-EEC3457C42C6}" type="slidenum">
              <a:rPr lang="en-US" smtClean="0"/>
              <a:t>8</a:t>
            </a:fld>
            <a:endParaRPr lang="en-US"/>
          </a:p>
        </p:txBody>
      </p:sp>
    </p:spTree>
    <p:extLst>
      <p:ext uri="{BB962C8B-B14F-4D97-AF65-F5344CB8AC3E}">
        <p14:creationId xmlns:p14="http://schemas.microsoft.com/office/powerpoint/2010/main" val="294360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Stacy</a:t>
            </a:r>
          </a:p>
        </p:txBody>
      </p:sp>
      <p:sp>
        <p:nvSpPr>
          <p:cNvPr id="4" name="Slide Number Placeholder 3"/>
          <p:cNvSpPr>
            <a:spLocks noGrp="1"/>
          </p:cNvSpPr>
          <p:nvPr>
            <p:ph type="sldNum" sz="quarter" idx="5"/>
          </p:nvPr>
        </p:nvSpPr>
        <p:spPr/>
        <p:txBody>
          <a:bodyPr/>
          <a:lstStyle/>
          <a:p>
            <a:fld id="{3FE94312-5E5C-444B-8546-EEC3457C42C6}" type="slidenum">
              <a:rPr lang="en-US" smtClean="0"/>
              <a:t>9</a:t>
            </a:fld>
            <a:endParaRPr lang="en-US"/>
          </a:p>
        </p:txBody>
      </p:sp>
    </p:spTree>
    <p:extLst>
      <p:ext uri="{BB962C8B-B14F-4D97-AF65-F5344CB8AC3E}">
        <p14:creationId xmlns:p14="http://schemas.microsoft.com/office/powerpoint/2010/main" val="718301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2DB1-22CA-C691-BDD7-B198E7DB8C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FD8839-59C3-3632-B2A1-9CF9E35A36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A225AE-4694-27F1-D5CB-08B2E898BB3A}"/>
              </a:ext>
            </a:extLst>
          </p:cNvPr>
          <p:cNvSpPr>
            <a:spLocks noGrp="1"/>
          </p:cNvSpPr>
          <p:nvPr>
            <p:ph type="dt" sz="half" idx="10"/>
          </p:nvPr>
        </p:nvSpPr>
        <p:spPr/>
        <p:txBody>
          <a:bodyPr/>
          <a:lstStyle/>
          <a:p>
            <a:fld id="{9334D819-9F07-4261-B09B-9E467E5D9002}" type="datetimeFigureOut">
              <a:rPr lang="en-US" smtClean="0"/>
              <a:pPr/>
              <a:t>2/20/2025</a:t>
            </a:fld>
            <a:endParaRPr lang="en-US"/>
          </a:p>
        </p:txBody>
      </p:sp>
      <p:sp>
        <p:nvSpPr>
          <p:cNvPr id="5" name="Footer Placeholder 4">
            <a:extLst>
              <a:ext uri="{FF2B5EF4-FFF2-40B4-BE49-F238E27FC236}">
                <a16:creationId xmlns:a16="http://schemas.microsoft.com/office/drawing/2014/main" id="{370A8230-C4AB-9B17-08D1-CF5C69260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B6B63-CF06-051C-007F-977872285B42}"/>
              </a:ext>
            </a:extLst>
          </p:cNvPr>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146439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75A7-2419-8AF4-4080-B98890D8B2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AB90CA-FD59-F361-4DCB-0E0E4B4DB0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7B4D6-9917-1353-5C9A-A98CFB9829D6}"/>
              </a:ext>
            </a:extLst>
          </p:cNvPr>
          <p:cNvSpPr>
            <a:spLocks noGrp="1"/>
          </p:cNvSpPr>
          <p:nvPr>
            <p:ph type="dt" sz="half" idx="10"/>
          </p:nvPr>
        </p:nvSpPr>
        <p:spPr/>
        <p:txBody>
          <a:bodyPr/>
          <a:lstStyle/>
          <a:p>
            <a:fld id="{9334D819-9F07-4261-B09B-9E467E5D9002}" type="datetimeFigureOut">
              <a:rPr lang="en-US" smtClean="0"/>
              <a:t>2/20/2025</a:t>
            </a:fld>
            <a:endParaRPr lang="en-US"/>
          </a:p>
        </p:txBody>
      </p:sp>
      <p:sp>
        <p:nvSpPr>
          <p:cNvPr id="5" name="Footer Placeholder 4">
            <a:extLst>
              <a:ext uri="{FF2B5EF4-FFF2-40B4-BE49-F238E27FC236}">
                <a16:creationId xmlns:a16="http://schemas.microsoft.com/office/drawing/2014/main" id="{3826067C-BDE0-EAFE-1B64-71D662459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21CD6-E8FD-CA4B-A212-041411655933}"/>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00565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D0C102-F5F4-6999-D134-AA57C7B835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B74727-F9F4-4F38-82B7-78E5304A50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F85-41F9-39C3-0DBE-6A589911F837}"/>
              </a:ext>
            </a:extLst>
          </p:cNvPr>
          <p:cNvSpPr>
            <a:spLocks noGrp="1"/>
          </p:cNvSpPr>
          <p:nvPr>
            <p:ph type="dt" sz="half" idx="10"/>
          </p:nvPr>
        </p:nvSpPr>
        <p:spPr/>
        <p:txBody>
          <a:bodyPr/>
          <a:lstStyle/>
          <a:p>
            <a:fld id="{9334D819-9F07-4261-B09B-9E467E5D9002}" type="datetimeFigureOut">
              <a:rPr lang="en-US" smtClean="0"/>
              <a:t>2/20/2025</a:t>
            </a:fld>
            <a:endParaRPr lang="en-US"/>
          </a:p>
        </p:txBody>
      </p:sp>
      <p:sp>
        <p:nvSpPr>
          <p:cNvPr id="5" name="Footer Placeholder 4">
            <a:extLst>
              <a:ext uri="{FF2B5EF4-FFF2-40B4-BE49-F238E27FC236}">
                <a16:creationId xmlns:a16="http://schemas.microsoft.com/office/drawing/2014/main" id="{155689DC-4978-4A99-83ED-296513A94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A5B2B-20DE-1AE8-604E-7F4822567673}"/>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64429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8102-3B61-F147-0AEC-3160E2BE5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81900-BAD8-473B-2AFB-E9AEE6155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BB85C-9AA2-3C81-0559-869CF444DCF6}"/>
              </a:ext>
            </a:extLst>
          </p:cNvPr>
          <p:cNvSpPr>
            <a:spLocks noGrp="1"/>
          </p:cNvSpPr>
          <p:nvPr>
            <p:ph type="dt" sz="half" idx="10"/>
          </p:nvPr>
        </p:nvSpPr>
        <p:spPr/>
        <p:txBody>
          <a:bodyPr/>
          <a:lstStyle/>
          <a:p>
            <a:fld id="{9334D819-9F07-4261-B09B-9E467E5D9002}" type="datetimeFigureOut">
              <a:rPr lang="en-US" smtClean="0"/>
              <a:t>2/20/2025</a:t>
            </a:fld>
            <a:endParaRPr lang="en-US"/>
          </a:p>
        </p:txBody>
      </p:sp>
      <p:sp>
        <p:nvSpPr>
          <p:cNvPr id="5" name="Footer Placeholder 4">
            <a:extLst>
              <a:ext uri="{FF2B5EF4-FFF2-40B4-BE49-F238E27FC236}">
                <a16:creationId xmlns:a16="http://schemas.microsoft.com/office/drawing/2014/main" id="{86CDB655-2557-DC0D-CC67-03ED9808B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63DF0-0AB5-EA47-401D-59DEDB99843F}"/>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243398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59DD-F347-26BB-65AA-3E3901D9A3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7313D8-0099-90C5-02C7-795265AFF8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B1983-3C89-D6B2-1080-8DADE387CAB0}"/>
              </a:ext>
            </a:extLst>
          </p:cNvPr>
          <p:cNvSpPr>
            <a:spLocks noGrp="1"/>
          </p:cNvSpPr>
          <p:nvPr>
            <p:ph type="dt" sz="half" idx="10"/>
          </p:nvPr>
        </p:nvSpPr>
        <p:spPr/>
        <p:txBody>
          <a:bodyPr/>
          <a:lstStyle/>
          <a:p>
            <a:fld id="{9334D819-9F07-4261-B09B-9E467E5D9002}" type="datetimeFigureOut">
              <a:rPr lang="en-US" smtClean="0"/>
              <a:pPr/>
              <a:t>2/20/2025</a:t>
            </a:fld>
            <a:endParaRPr lang="en-US"/>
          </a:p>
        </p:txBody>
      </p:sp>
      <p:sp>
        <p:nvSpPr>
          <p:cNvPr id="5" name="Footer Placeholder 4">
            <a:extLst>
              <a:ext uri="{FF2B5EF4-FFF2-40B4-BE49-F238E27FC236}">
                <a16:creationId xmlns:a16="http://schemas.microsoft.com/office/drawing/2014/main" id="{ECCCC41E-182A-F2A7-FF33-3D0971571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3EA73-C76B-E477-F37F-E75D5E312AE2}"/>
              </a:ext>
            </a:extLst>
          </p:cNvPr>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146962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5A01-8C06-4472-7215-6097D962ED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592B50-CE23-9A2D-862F-840F3EFD3B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21B63C-20F1-81ED-593B-71CEDC8144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D65F17-E882-88D2-37EE-6F6B0EF29747}"/>
              </a:ext>
            </a:extLst>
          </p:cNvPr>
          <p:cNvSpPr>
            <a:spLocks noGrp="1"/>
          </p:cNvSpPr>
          <p:nvPr>
            <p:ph type="dt" sz="half" idx="10"/>
          </p:nvPr>
        </p:nvSpPr>
        <p:spPr/>
        <p:txBody>
          <a:bodyPr/>
          <a:lstStyle/>
          <a:p>
            <a:fld id="{9334D819-9F07-4261-B09B-9E467E5D9002}" type="datetimeFigureOut">
              <a:rPr lang="en-US" smtClean="0"/>
              <a:t>2/20/2025</a:t>
            </a:fld>
            <a:endParaRPr lang="en-US"/>
          </a:p>
        </p:txBody>
      </p:sp>
      <p:sp>
        <p:nvSpPr>
          <p:cNvPr id="6" name="Footer Placeholder 5">
            <a:extLst>
              <a:ext uri="{FF2B5EF4-FFF2-40B4-BE49-F238E27FC236}">
                <a16:creationId xmlns:a16="http://schemas.microsoft.com/office/drawing/2014/main" id="{8053A611-B73A-4536-3508-05E688DC9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B1911-4081-FAEC-A1C2-6405F4EC61A8}"/>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51093459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DA8B-384D-809F-86B9-59CBB5B97D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D25625-07CA-47C8-8125-48A94A891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15C90-A967-8535-96B5-1848DBFACD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983DD4-F319-BDA2-CF19-537892882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A4FC26-3826-0F60-83F6-F0B656071E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990B0A-0D50-5E25-84F1-C6AE6D00F791}"/>
              </a:ext>
            </a:extLst>
          </p:cNvPr>
          <p:cNvSpPr>
            <a:spLocks noGrp="1"/>
          </p:cNvSpPr>
          <p:nvPr>
            <p:ph type="dt" sz="half" idx="10"/>
          </p:nvPr>
        </p:nvSpPr>
        <p:spPr/>
        <p:txBody>
          <a:bodyPr/>
          <a:lstStyle/>
          <a:p>
            <a:fld id="{9334D819-9F07-4261-B09B-9E467E5D9002}" type="datetimeFigureOut">
              <a:rPr lang="en-US" smtClean="0"/>
              <a:t>2/20/2025</a:t>
            </a:fld>
            <a:endParaRPr lang="en-US"/>
          </a:p>
        </p:txBody>
      </p:sp>
      <p:sp>
        <p:nvSpPr>
          <p:cNvPr id="8" name="Footer Placeholder 7">
            <a:extLst>
              <a:ext uri="{FF2B5EF4-FFF2-40B4-BE49-F238E27FC236}">
                <a16:creationId xmlns:a16="http://schemas.microsoft.com/office/drawing/2014/main" id="{2A87D9E7-935C-9D5F-5A17-BD6D7A824F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D39420-0BD9-1A1D-F9F1-C48C6199F6C4}"/>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306667115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B6AA2-379E-A506-6BC5-99C9C86DEB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107823-44F6-C4AE-161E-1066DC5BB85A}"/>
              </a:ext>
            </a:extLst>
          </p:cNvPr>
          <p:cNvSpPr>
            <a:spLocks noGrp="1"/>
          </p:cNvSpPr>
          <p:nvPr>
            <p:ph type="dt" sz="half" idx="10"/>
          </p:nvPr>
        </p:nvSpPr>
        <p:spPr/>
        <p:txBody>
          <a:bodyPr/>
          <a:lstStyle/>
          <a:p>
            <a:fld id="{9334D819-9F07-4261-B09B-9E467E5D9002}" type="datetimeFigureOut">
              <a:rPr lang="en-US" smtClean="0"/>
              <a:t>2/20/2025</a:t>
            </a:fld>
            <a:endParaRPr lang="en-US"/>
          </a:p>
        </p:txBody>
      </p:sp>
      <p:sp>
        <p:nvSpPr>
          <p:cNvPr id="4" name="Footer Placeholder 3">
            <a:extLst>
              <a:ext uri="{FF2B5EF4-FFF2-40B4-BE49-F238E27FC236}">
                <a16:creationId xmlns:a16="http://schemas.microsoft.com/office/drawing/2014/main" id="{9664DDD2-FD60-8BC3-75AB-8F7C04196D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BA6281-F4EE-A914-8D31-7775B12730B4}"/>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51372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F3E4D-D096-130B-E763-227A8021FAD2}"/>
              </a:ext>
            </a:extLst>
          </p:cNvPr>
          <p:cNvSpPr>
            <a:spLocks noGrp="1"/>
          </p:cNvSpPr>
          <p:nvPr>
            <p:ph type="dt" sz="half" idx="10"/>
          </p:nvPr>
        </p:nvSpPr>
        <p:spPr/>
        <p:txBody>
          <a:bodyPr/>
          <a:lstStyle/>
          <a:p>
            <a:fld id="{9334D819-9F07-4261-B09B-9E467E5D9002}" type="datetimeFigureOut">
              <a:rPr lang="en-US" smtClean="0"/>
              <a:t>2/20/2025</a:t>
            </a:fld>
            <a:endParaRPr lang="en-US"/>
          </a:p>
        </p:txBody>
      </p:sp>
      <p:sp>
        <p:nvSpPr>
          <p:cNvPr id="3" name="Footer Placeholder 2">
            <a:extLst>
              <a:ext uri="{FF2B5EF4-FFF2-40B4-BE49-F238E27FC236}">
                <a16:creationId xmlns:a16="http://schemas.microsoft.com/office/drawing/2014/main" id="{0EB7445B-B828-6E83-6D56-307F6CCF21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B42447-0B49-E357-BE40-758D887A0D63}"/>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140679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8ED3-B2C2-E2B1-35DE-066AFA675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562060-B40C-6611-B3F8-9E72A4D05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33293-58B1-5BAC-AB66-95FB11BE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27394-B622-0AC4-FDCF-BDF18528E0BD}"/>
              </a:ext>
            </a:extLst>
          </p:cNvPr>
          <p:cNvSpPr>
            <a:spLocks noGrp="1"/>
          </p:cNvSpPr>
          <p:nvPr>
            <p:ph type="dt" sz="half" idx="10"/>
          </p:nvPr>
        </p:nvSpPr>
        <p:spPr/>
        <p:txBody>
          <a:bodyPr/>
          <a:lstStyle/>
          <a:p>
            <a:fld id="{9334D819-9F07-4261-B09B-9E467E5D9002}" type="datetimeFigureOut">
              <a:rPr lang="en-US" smtClean="0"/>
              <a:t>2/20/2025</a:t>
            </a:fld>
            <a:endParaRPr lang="en-US"/>
          </a:p>
        </p:txBody>
      </p:sp>
      <p:sp>
        <p:nvSpPr>
          <p:cNvPr id="6" name="Footer Placeholder 5">
            <a:extLst>
              <a:ext uri="{FF2B5EF4-FFF2-40B4-BE49-F238E27FC236}">
                <a16:creationId xmlns:a16="http://schemas.microsoft.com/office/drawing/2014/main" id="{04154F07-790C-C4A2-6350-8366AEB54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603D3D-AAC6-907A-6BA1-A037A224F401}"/>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9287828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C6CE-40E9-46D3-C4CF-08E8E48FE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9FEAC1-982D-0208-8CD2-5E96AF4220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B2960F-B2E2-E456-C4F2-DC68073D4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C7AF2-EBAA-7AB6-D38A-EFE84A769A00}"/>
              </a:ext>
            </a:extLst>
          </p:cNvPr>
          <p:cNvSpPr>
            <a:spLocks noGrp="1"/>
          </p:cNvSpPr>
          <p:nvPr>
            <p:ph type="dt" sz="half" idx="10"/>
          </p:nvPr>
        </p:nvSpPr>
        <p:spPr/>
        <p:txBody>
          <a:bodyPr/>
          <a:lstStyle/>
          <a:p>
            <a:fld id="{9334D819-9F07-4261-B09B-9E467E5D9002}" type="datetimeFigureOut">
              <a:rPr lang="en-US" smtClean="0"/>
              <a:t>2/20/2025</a:t>
            </a:fld>
            <a:endParaRPr lang="en-US"/>
          </a:p>
        </p:txBody>
      </p:sp>
      <p:sp>
        <p:nvSpPr>
          <p:cNvPr id="6" name="Footer Placeholder 5">
            <a:extLst>
              <a:ext uri="{FF2B5EF4-FFF2-40B4-BE49-F238E27FC236}">
                <a16:creationId xmlns:a16="http://schemas.microsoft.com/office/drawing/2014/main" id="{735831B1-39CE-C44C-4532-122FFFC38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5D390-D332-2358-0FBE-ECB4E242BABB}"/>
              </a:ext>
            </a:extLst>
          </p:cNvPr>
          <p:cNvSpPr>
            <a:spLocks noGrp="1"/>
          </p:cNvSpPr>
          <p:nvPr>
            <p:ph type="sldNum" sz="quarter" idx="12"/>
          </p:nvPr>
        </p:nvSpPr>
        <p:spPr/>
        <p:txBody>
          <a:bodyPr/>
          <a:lstStyle/>
          <a:p>
            <a:fld id="{71766878-3199-4EAB-94E7-2D6D11070E14}" type="slidenum">
              <a:rPr lang="en-US" smtClean="0"/>
              <a:t>‹#›</a:t>
            </a:fld>
            <a:endParaRPr lang="en-US"/>
          </a:p>
        </p:txBody>
      </p:sp>
    </p:spTree>
    <p:extLst>
      <p:ext uri="{BB962C8B-B14F-4D97-AF65-F5344CB8AC3E}">
        <p14:creationId xmlns:p14="http://schemas.microsoft.com/office/powerpoint/2010/main" val="275812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43F62-2056-72DB-6188-8814668FFC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39CE6A-2D18-21E8-6B36-A3F51C874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44540-BAA1-5227-9AA7-00B1FB49B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34D819-9F07-4261-B09B-9E467E5D9002}" type="datetimeFigureOut">
              <a:rPr lang="en-US" smtClean="0"/>
              <a:pPr/>
              <a:t>2/20/2025</a:t>
            </a:fld>
            <a:endParaRPr lang="en-US"/>
          </a:p>
        </p:txBody>
      </p:sp>
      <p:sp>
        <p:nvSpPr>
          <p:cNvPr id="5" name="Footer Placeholder 4">
            <a:extLst>
              <a:ext uri="{FF2B5EF4-FFF2-40B4-BE49-F238E27FC236}">
                <a16:creationId xmlns:a16="http://schemas.microsoft.com/office/drawing/2014/main" id="{9E26C7FC-B487-9E53-5C85-9576C6321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0D799E-DAA6-F973-0F9F-3B0997E3D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766878-3199-4EAB-94E7-2D6D11070E14}" type="slidenum">
              <a:rPr lang="en-US" smtClean="0"/>
              <a:pPr/>
              <a:t>‹#›</a:t>
            </a:fld>
            <a:endParaRPr lang="en-US"/>
          </a:p>
        </p:txBody>
      </p:sp>
    </p:spTree>
    <p:extLst>
      <p:ext uri="{BB962C8B-B14F-4D97-AF65-F5344CB8AC3E}">
        <p14:creationId xmlns:p14="http://schemas.microsoft.com/office/powerpoint/2010/main" val="4133714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mailto:stacey.dobbins@stjohns.k12.fl.us" TargetMode="External"/><Relationship Id="rId4" Type="http://schemas.openxmlformats.org/officeDocument/2006/relationships/hyperlink" Target="mailto:David.Barnes@stjohns.k12.fl.u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turtle with yellow and blue colors&#10;&#10;Description automatically generated">
            <a:extLst>
              <a:ext uri="{FF2B5EF4-FFF2-40B4-BE49-F238E27FC236}">
                <a16:creationId xmlns:a16="http://schemas.microsoft.com/office/drawing/2014/main" id="{23816DBF-22CB-7D6D-8B65-F78102ACF558}"/>
              </a:ext>
            </a:extLst>
          </p:cNvPr>
          <p:cNvPicPr>
            <a:picLocks noChangeAspect="1"/>
          </p:cNvPicPr>
          <p:nvPr/>
        </p:nvPicPr>
        <p:blipFill>
          <a:blip r:embed="rId3"/>
          <a:stretch>
            <a:fillRect/>
          </a:stretch>
        </p:blipFill>
        <p:spPr>
          <a:xfrm>
            <a:off x="4816549" y="1624377"/>
            <a:ext cx="6730038" cy="4073308"/>
          </a:xfrm>
          <a:prstGeom prst="rect">
            <a:avLst/>
          </a:prstGeom>
        </p:spPr>
      </p:pic>
      <p:sp>
        <p:nvSpPr>
          <p:cNvPr id="6" name="Rectangle 5">
            <a:extLst>
              <a:ext uri="{FF2B5EF4-FFF2-40B4-BE49-F238E27FC236}">
                <a16:creationId xmlns:a16="http://schemas.microsoft.com/office/drawing/2014/main" id="{C550BFE2-C992-511C-9917-43CF3CAA016A}"/>
              </a:ext>
            </a:extLst>
          </p:cNvPr>
          <p:cNvSpPr/>
          <p:nvPr/>
        </p:nvSpPr>
        <p:spPr>
          <a:xfrm>
            <a:off x="0" y="0"/>
            <a:ext cx="2679405" cy="6858000"/>
          </a:xfrm>
          <a:prstGeom prst="rect">
            <a:avLst/>
          </a:prstGeom>
          <a:solidFill>
            <a:schemeClr val="accent6">
              <a:lumMod val="40000"/>
              <a:lumOff val="60000"/>
            </a:schemeClr>
          </a:solidFill>
          <a:ln>
            <a:solidFill>
              <a:srgbClr val="002D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F6D4F09-F9C3-17F1-4843-4F7A5DA7253D}"/>
              </a:ext>
            </a:extLst>
          </p:cNvPr>
          <p:cNvSpPr/>
          <p:nvPr/>
        </p:nvSpPr>
        <p:spPr>
          <a:xfrm>
            <a:off x="308344" y="1160315"/>
            <a:ext cx="4742121" cy="45373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a:effectLst>
                  <a:outerShdw blurRad="38100" dist="38100" dir="2700000" algn="tl">
                    <a:srgbClr val="000000">
                      <a:alpha val="43137"/>
                    </a:srgbClr>
                  </a:outerShdw>
                </a:effectLst>
                <a:latin typeface="Komika Axis" panose="02000506000000020004" pitchFamily="2" charset="0"/>
                <a:cs typeface="Agent Orange" panose="00000400000000000000" pitchFamily="2" charset="0"/>
              </a:rPr>
              <a:t>Rising 6</a:t>
            </a:r>
            <a:r>
              <a:rPr lang="en-US" sz="4800" baseline="30000">
                <a:effectLst>
                  <a:outerShdw blurRad="38100" dist="38100" dir="2700000" algn="tl">
                    <a:srgbClr val="000000">
                      <a:alpha val="43137"/>
                    </a:srgbClr>
                  </a:outerShdw>
                </a:effectLst>
                <a:latin typeface="Komika Axis" panose="02000506000000020004" pitchFamily="2" charset="0"/>
                <a:cs typeface="Agent Orange" panose="00000400000000000000" pitchFamily="2" charset="0"/>
              </a:rPr>
              <a:t>th</a:t>
            </a:r>
            <a:r>
              <a:rPr lang="en-US" sz="4800">
                <a:effectLst>
                  <a:outerShdw blurRad="38100" dist="38100" dir="2700000" algn="tl">
                    <a:srgbClr val="000000">
                      <a:alpha val="43137"/>
                    </a:srgbClr>
                  </a:outerShdw>
                </a:effectLst>
                <a:latin typeface="Komika Axis" panose="02000506000000020004" pitchFamily="2" charset="0"/>
                <a:cs typeface="Agent Orange" panose="00000400000000000000" pitchFamily="2" charset="0"/>
              </a:rPr>
              <a:t> Grade Night</a:t>
            </a:r>
          </a:p>
        </p:txBody>
      </p:sp>
    </p:spTree>
    <p:extLst>
      <p:ext uri="{BB962C8B-B14F-4D97-AF65-F5344CB8AC3E}">
        <p14:creationId xmlns:p14="http://schemas.microsoft.com/office/powerpoint/2010/main" val="337621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873829" y="143692"/>
            <a:ext cx="8908868" cy="643998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lvl="0" indent="0">
              <a:buNone/>
            </a:pPr>
            <a:endParaRPr lang="en-US"/>
          </a:p>
        </p:txBody>
      </p:sp>
      <p:sp>
        <p:nvSpPr>
          <p:cNvPr id="6" name="Text Placeholder 2"/>
          <p:cNvSpPr txBox="1">
            <a:spLocks/>
          </p:cNvSpPr>
          <p:nvPr/>
        </p:nvSpPr>
        <p:spPr>
          <a:xfrm>
            <a:off x="1317744" y="1427748"/>
            <a:ext cx="8908868" cy="515593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0">
              <a:lnSpc>
                <a:spcPct val="100000"/>
              </a:lnSpc>
              <a:spcBef>
                <a:spcPts val="0"/>
              </a:spcBef>
            </a:pPr>
            <a:r>
              <a:rPr lang="en-US" sz="2400">
                <a:solidFill>
                  <a:schemeClr val="accent1"/>
                </a:solidFill>
                <a:latin typeface="Calibri Light" panose="020F0302020204030204" pitchFamily="34" charset="0"/>
                <a:cs typeface="Calibri Light" panose="020F0302020204030204" pitchFamily="34" charset="0"/>
              </a:rPr>
              <a:t>7 Period Day – 4 min passing period between classes</a:t>
            </a:r>
          </a:p>
          <a:p>
            <a:pPr lvl="0">
              <a:lnSpc>
                <a:spcPct val="100000"/>
              </a:lnSpc>
              <a:spcBef>
                <a:spcPts val="0"/>
              </a:spcBef>
            </a:pPr>
            <a:r>
              <a:rPr lang="en-US" sz="2400">
                <a:solidFill>
                  <a:schemeClr val="accent1"/>
                </a:solidFill>
                <a:latin typeface="Calibri Light" panose="020F0302020204030204" pitchFamily="34" charset="0"/>
                <a:cs typeface="Calibri Light" panose="020F0302020204030204" pitchFamily="34" charset="0"/>
              </a:rPr>
              <a:t>Mon, Tue, </a:t>
            </a:r>
            <a:r>
              <a:rPr lang="en-US" sz="2400" err="1">
                <a:solidFill>
                  <a:schemeClr val="accent1"/>
                </a:solidFill>
                <a:latin typeface="Calibri Light" panose="020F0302020204030204" pitchFamily="34" charset="0"/>
                <a:cs typeface="Calibri Light" panose="020F0302020204030204" pitchFamily="34" charset="0"/>
              </a:rPr>
              <a:t>Thur</a:t>
            </a:r>
            <a:r>
              <a:rPr lang="en-US" sz="2400">
                <a:solidFill>
                  <a:schemeClr val="accent1"/>
                </a:solidFill>
                <a:latin typeface="Calibri Light" panose="020F0302020204030204" pitchFamily="34" charset="0"/>
                <a:cs typeface="Calibri Light" panose="020F0302020204030204" pitchFamily="34" charset="0"/>
              </a:rPr>
              <a:t>, Friday Schedule</a:t>
            </a:r>
          </a:p>
          <a:p>
            <a:pPr lvl="1">
              <a:lnSpc>
                <a:spcPct val="100000"/>
              </a:lnSpc>
              <a:spcBef>
                <a:spcPts val="0"/>
              </a:spcBef>
            </a:pPr>
            <a:r>
              <a:rPr lang="en-US" sz="2400">
                <a:solidFill>
                  <a:schemeClr val="accent1"/>
                </a:solidFill>
                <a:latin typeface="Calibri Light" panose="020F0302020204030204" pitchFamily="34" charset="0"/>
                <a:cs typeface="Calibri Light" panose="020F0302020204030204" pitchFamily="34" charset="0"/>
              </a:rPr>
              <a:t>45 min periods </a:t>
            </a:r>
          </a:p>
          <a:p>
            <a:pPr>
              <a:lnSpc>
                <a:spcPct val="100000"/>
              </a:lnSpc>
              <a:spcBef>
                <a:spcPts val="0"/>
              </a:spcBef>
            </a:pPr>
            <a:r>
              <a:rPr lang="en-US" sz="2400">
                <a:solidFill>
                  <a:schemeClr val="accent1"/>
                </a:solidFill>
                <a:latin typeface="Calibri Light" panose="020F0302020204030204" pitchFamily="34" charset="0"/>
                <a:cs typeface="Calibri Light" panose="020F0302020204030204" pitchFamily="34" charset="0"/>
              </a:rPr>
              <a:t>Wednesday Schedule</a:t>
            </a:r>
          </a:p>
          <a:p>
            <a:pPr lvl="1">
              <a:lnSpc>
                <a:spcPct val="100000"/>
              </a:lnSpc>
              <a:spcBef>
                <a:spcPts val="0"/>
              </a:spcBef>
            </a:pPr>
            <a:r>
              <a:rPr lang="en-US" sz="2400">
                <a:solidFill>
                  <a:schemeClr val="accent1"/>
                </a:solidFill>
                <a:latin typeface="Calibri Light" panose="020F0302020204030204" pitchFamily="34" charset="0"/>
                <a:cs typeface="Calibri Light" panose="020F0302020204030204" pitchFamily="34" charset="0"/>
              </a:rPr>
              <a:t>30 min periods</a:t>
            </a:r>
          </a:p>
          <a:p>
            <a:pPr lvl="1">
              <a:lnSpc>
                <a:spcPct val="100000"/>
              </a:lnSpc>
              <a:spcBef>
                <a:spcPts val="0"/>
              </a:spcBef>
            </a:pPr>
            <a:r>
              <a:rPr lang="en-US" sz="2400">
                <a:solidFill>
                  <a:schemeClr val="accent1"/>
                </a:solidFill>
                <a:latin typeface="Calibri Light" panose="020F0302020204030204" pitchFamily="34" charset="0"/>
                <a:cs typeface="Calibri Light" panose="020F0302020204030204" pitchFamily="34" charset="0"/>
              </a:rPr>
              <a:t>Remediation Block</a:t>
            </a:r>
          </a:p>
          <a:p>
            <a:pPr lvl="0">
              <a:lnSpc>
                <a:spcPct val="100000"/>
              </a:lnSpc>
              <a:spcBef>
                <a:spcPts val="0"/>
              </a:spcBef>
            </a:pPr>
            <a:r>
              <a:rPr lang="en-US" sz="2400">
                <a:solidFill>
                  <a:schemeClr val="accent1"/>
                </a:solidFill>
                <a:latin typeface="Calibri Light" panose="020F0302020204030204" pitchFamily="34" charset="0"/>
                <a:cs typeface="Calibri Light" panose="020F0302020204030204" pitchFamily="34" charset="0"/>
              </a:rPr>
              <a:t>Lunch – 30 min daily</a:t>
            </a:r>
          </a:p>
          <a:p>
            <a:pPr lvl="1">
              <a:lnSpc>
                <a:spcPct val="100000"/>
              </a:lnSpc>
              <a:spcBef>
                <a:spcPts val="0"/>
              </a:spcBef>
            </a:pPr>
            <a:r>
              <a:rPr lang="en-US" sz="2400">
                <a:solidFill>
                  <a:schemeClr val="accent1"/>
                </a:solidFill>
                <a:latin typeface="Calibri Light" panose="020F0302020204030204" pitchFamily="34" charset="0"/>
                <a:cs typeface="Calibri Light" panose="020F0302020204030204" pitchFamily="34" charset="0"/>
              </a:rPr>
              <a:t>Middle school students will have lunch together divided between two lunch blocks</a:t>
            </a:r>
          </a:p>
          <a:p>
            <a:pPr lvl="1">
              <a:lnSpc>
                <a:spcPct val="100000"/>
              </a:lnSpc>
              <a:spcBef>
                <a:spcPts val="0"/>
              </a:spcBef>
            </a:pPr>
            <a:r>
              <a:rPr lang="en-US" sz="2400">
                <a:solidFill>
                  <a:schemeClr val="accent1"/>
                </a:solidFill>
                <a:latin typeface="Calibri Light" panose="020F0302020204030204" pitchFamily="34" charset="0"/>
                <a:cs typeface="Calibri Light" panose="020F0302020204030204" pitchFamily="34" charset="0"/>
              </a:rPr>
              <a:t>Students will choose their own seating during lunch time.</a:t>
            </a:r>
          </a:p>
          <a:p>
            <a:pPr lvl="0">
              <a:lnSpc>
                <a:spcPct val="100000"/>
              </a:lnSpc>
              <a:spcBef>
                <a:spcPts val="0"/>
              </a:spcBef>
            </a:pPr>
            <a:r>
              <a:rPr lang="en-US" sz="2400">
                <a:solidFill>
                  <a:schemeClr val="accent1"/>
                </a:solidFill>
                <a:latin typeface="Calibri Light" panose="020F0302020204030204" pitchFamily="34" charset="0"/>
                <a:cs typeface="Calibri Light" panose="020F0302020204030204" pitchFamily="34" charset="0"/>
              </a:rPr>
              <a:t>Students report to 1</a:t>
            </a:r>
            <a:r>
              <a:rPr lang="en-US" sz="2400" baseline="30000">
                <a:solidFill>
                  <a:schemeClr val="accent1"/>
                </a:solidFill>
                <a:latin typeface="Calibri Light" panose="020F0302020204030204" pitchFamily="34" charset="0"/>
                <a:cs typeface="Calibri Light" panose="020F0302020204030204" pitchFamily="34" charset="0"/>
              </a:rPr>
              <a:t>st</a:t>
            </a:r>
            <a:r>
              <a:rPr lang="en-US" sz="2400">
                <a:solidFill>
                  <a:schemeClr val="accent1"/>
                </a:solidFill>
                <a:latin typeface="Calibri Light" panose="020F0302020204030204" pitchFamily="34" charset="0"/>
                <a:cs typeface="Calibri Light" panose="020F0302020204030204" pitchFamily="34" charset="0"/>
              </a:rPr>
              <a:t> period each day by 8:00 am for important morning announcements. </a:t>
            </a:r>
          </a:p>
        </p:txBody>
      </p:sp>
      <p:pic>
        <p:nvPicPr>
          <p:cNvPr id="3" name="Recorded Sound">
            <a:hlinkClick r:id="" action="ppaction://media"/>
            <a:extLst>
              <a:ext uri="{FF2B5EF4-FFF2-40B4-BE49-F238E27FC236}">
                <a16:creationId xmlns:a16="http://schemas.microsoft.com/office/drawing/2014/main" id="{B872803A-9F71-43BC-D108-574059E1A4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79497" y="6292449"/>
            <a:ext cx="406400" cy="406400"/>
          </a:xfrm>
          <a:prstGeom prst="rect">
            <a:avLst/>
          </a:prstGeom>
        </p:spPr>
      </p:pic>
      <p:pic>
        <p:nvPicPr>
          <p:cNvPr id="2" name="Picture 1" descr="A logo for a company&#10;&#10;Description automatically generated">
            <a:extLst>
              <a:ext uri="{FF2B5EF4-FFF2-40B4-BE49-F238E27FC236}">
                <a16:creationId xmlns:a16="http://schemas.microsoft.com/office/drawing/2014/main" id="{2C5A2660-0DE0-7383-123D-3D3D17A1998F}"/>
              </a:ext>
            </a:extLst>
          </p:cNvPr>
          <p:cNvPicPr>
            <a:picLocks noChangeAspect="1"/>
          </p:cNvPicPr>
          <p:nvPr/>
        </p:nvPicPr>
        <p:blipFill>
          <a:blip r:embed="rId6"/>
          <a:stretch>
            <a:fillRect/>
          </a:stretch>
        </p:blipFill>
        <p:spPr>
          <a:xfrm>
            <a:off x="10259246" y="5086059"/>
            <a:ext cx="1932206" cy="1771941"/>
          </a:xfrm>
          <a:prstGeom prst="rect">
            <a:avLst/>
          </a:prstGeom>
        </p:spPr>
      </p:pic>
      <p:sp>
        <p:nvSpPr>
          <p:cNvPr id="7" name="Title 1">
            <a:extLst>
              <a:ext uri="{FF2B5EF4-FFF2-40B4-BE49-F238E27FC236}">
                <a16:creationId xmlns:a16="http://schemas.microsoft.com/office/drawing/2014/main" id="{4B239158-551E-091A-E2FB-D6CA93A25E25}"/>
              </a:ext>
            </a:extLst>
          </p:cNvPr>
          <p:cNvSpPr>
            <a:spLocks noGrp="1"/>
          </p:cNvSpPr>
          <p:nvPr>
            <p:ph type="title"/>
          </p:nvPr>
        </p:nvSpPr>
        <p:spPr>
          <a:xfrm>
            <a:off x="1417778" y="453641"/>
            <a:ext cx="8841467" cy="780209"/>
          </a:xfrm>
        </p:spPr>
        <p:txBody>
          <a:bodyPr>
            <a:normAutofit fontScale="90000"/>
          </a:bodyPr>
          <a:lstStyle/>
          <a:p>
            <a:pPr algn="ctr"/>
            <a:r>
              <a:rPr lang="en-US" sz="5400">
                <a:solidFill>
                  <a:schemeClr val="accent1"/>
                </a:solidFill>
                <a:latin typeface="Komika Axis" panose="02000506000000020004" pitchFamily="2" charset="0"/>
              </a:rPr>
              <a:t>Daily Schedule</a:t>
            </a:r>
          </a:p>
        </p:txBody>
      </p:sp>
    </p:spTree>
    <p:extLst>
      <p:ext uri="{BB962C8B-B14F-4D97-AF65-F5344CB8AC3E}">
        <p14:creationId xmlns:p14="http://schemas.microsoft.com/office/powerpoint/2010/main" val="254620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13725" y="1647826"/>
            <a:ext cx="10964550" cy="554355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spcBef>
                <a:spcPts val="0"/>
              </a:spcBef>
            </a:pPr>
            <a:r>
              <a:rPr lang="en-US" sz="2400">
                <a:solidFill>
                  <a:schemeClr val="accent1"/>
                </a:solidFill>
                <a:latin typeface="Calibri Light" panose="020F0302020204030204" pitchFamily="34" charset="0"/>
                <a:cs typeface="Calibri Light" panose="020F0302020204030204" pitchFamily="34" charset="0"/>
              </a:rPr>
              <a:t>Schoology is the main source of communication (calendars, announcements, individual messages, etc.) </a:t>
            </a:r>
          </a:p>
          <a:p>
            <a:pPr>
              <a:spcBef>
                <a:spcPts val="0"/>
              </a:spcBef>
            </a:pPr>
            <a:r>
              <a:rPr lang="en-US" sz="2400">
                <a:solidFill>
                  <a:schemeClr val="accent1"/>
                </a:solidFill>
                <a:latin typeface="Calibri Light" panose="020F0302020204030204" pitchFamily="34" charset="0"/>
                <a:cs typeface="Calibri Light" panose="020F0302020204030204" pitchFamily="34" charset="0"/>
              </a:rPr>
              <a:t>Online textbooks are available for all core classes</a:t>
            </a:r>
          </a:p>
          <a:p>
            <a:pPr>
              <a:spcBef>
                <a:spcPts val="0"/>
              </a:spcBef>
            </a:pPr>
            <a:r>
              <a:rPr lang="en-US" sz="2400">
                <a:solidFill>
                  <a:schemeClr val="accent1"/>
                </a:solidFill>
                <a:latin typeface="Calibri Light" panose="020F0302020204030204" pitchFamily="34" charset="0"/>
                <a:cs typeface="Calibri Light" panose="020F0302020204030204" pitchFamily="34" charset="0"/>
              </a:rPr>
              <a:t>Usernames and passwords are the same for all accounts (Clever)</a:t>
            </a:r>
          </a:p>
          <a:p>
            <a:pPr>
              <a:spcBef>
                <a:spcPts val="0"/>
              </a:spcBef>
            </a:pPr>
            <a:r>
              <a:rPr lang="en-US" sz="2400">
                <a:solidFill>
                  <a:schemeClr val="accent1"/>
                </a:solidFill>
                <a:latin typeface="Calibri Light" panose="020F0302020204030204" pitchFamily="34" charset="0"/>
                <a:cs typeface="Calibri Light" panose="020F0302020204030204" pitchFamily="34" charset="0"/>
              </a:rPr>
              <a:t>Organization is the key to success!</a:t>
            </a:r>
          </a:p>
          <a:p>
            <a:pPr lvl="1">
              <a:spcBef>
                <a:spcPts val="0"/>
              </a:spcBef>
            </a:pPr>
            <a:r>
              <a:rPr lang="en-US" sz="2200">
                <a:solidFill>
                  <a:schemeClr val="accent1"/>
                </a:solidFill>
                <a:latin typeface="Calibri Light" panose="020F0302020204030204" pitchFamily="34" charset="0"/>
                <a:cs typeface="Calibri Light" panose="020F0302020204030204" pitchFamily="34" charset="0"/>
              </a:rPr>
              <a:t>It will be the responsibility of the student to choose the best way to stay organized, using a planner and Schoology.  </a:t>
            </a:r>
          </a:p>
          <a:p>
            <a:pPr>
              <a:spcBef>
                <a:spcPts val="0"/>
              </a:spcBef>
            </a:pPr>
            <a:r>
              <a:rPr lang="en-US" sz="2400">
                <a:solidFill>
                  <a:schemeClr val="accent1"/>
                </a:solidFill>
                <a:latin typeface="Calibri Light" panose="020F0302020204030204" pitchFamily="34" charset="0"/>
                <a:cs typeface="Calibri Light" panose="020F0302020204030204" pitchFamily="34" charset="0"/>
              </a:rPr>
              <a:t>Parents will want to check their child’s Schoology daily to assist the child in the development of organizational skills</a:t>
            </a:r>
          </a:p>
        </p:txBody>
      </p:sp>
      <p:pic>
        <p:nvPicPr>
          <p:cNvPr id="7" name="Picture 2" descr="Image result for schoology">
            <a:extLst>
              <a:ext uri="{FF2B5EF4-FFF2-40B4-BE49-F238E27FC236}">
                <a16:creationId xmlns:a16="http://schemas.microsoft.com/office/drawing/2014/main" id="{DDA1C58A-7C35-4575-8CD7-0D38EA51DA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733" b="36942"/>
          <a:stretch/>
        </p:blipFill>
        <p:spPr bwMode="auto">
          <a:xfrm>
            <a:off x="387016" y="5481952"/>
            <a:ext cx="4591050" cy="106017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679F0F4-CF48-6CE1-E03A-238EA7C38CB0}"/>
              </a:ext>
            </a:extLst>
          </p:cNvPr>
          <p:cNvSpPr>
            <a:spLocks noGrp="1"/>
          </p:cNvSpPr>
          <p:nvPr>
            <p:ph type="title"/>
          </p:nvPr>
        </p:nvSpPr>
        <p:spPr>
          <a:xfrm>
            <a:off x="1417779" y="608474"/>
            <a:ext cx="8841467" cy="780209"/>
          </a:xfrm>
        </p:spPr>
        <p:txBody>
          <a:bodyPr>
            <a:normAutofit fontScale="90000"/>
          </a:bodyPr>
          <a:lstStyle/>
          <a:p>
            <a:pPr algn="ctr"/>
            <a:r>
              <a:rPr lang="en-US" sz="5400">
                <a:solidFill>
                  <a:schemeClr val="accent1"/>
                </a:solidFill>
                <a:latin typeface="Komika Axis" panose="02000506000000020004" pitchFamily="2" charset="0"/>
              </a:rPr>
              <a:t>Communication</a:t>
            </a:r>
          </a:p>
        </p:txBody>
      </p:sp>
      <p:pic>
        <p:nvPicPr>
          <p:cNvPr id="9" name="Picture 8" descr="A logo for a company&#10;&#10;Description automatically generated">
            <a:extLst>
              <a:ext uri="{FF2B5EF4-FFF2-40B4-BE49-F238E27FC236}">
                <a16:creationId xmlns:a16="http://schemas.microsoft.com/office/drawing/2014/main" id="{A609FEAE-D738-E9BA-DDB1-5B139A2489FD}"/>
              </a:ext>
            </a:extLst>
          </p:cNvPr>
          <p:cNvPicPr>
            <a:picLocks noChangeAspect="1"/>
          </p:cNvPicPr>
          <p:nvPr/>
        </p:nvPicPr>
        <p:blipFill>
          <a:blip r:embed="rId4"/>
          <a:stretch>
            <a:fillRect/>
          </a:stretch>
        </p:blipFill>
        <p:spPr>
          <a:xfrm>
            <a:off x="10259246" y="5086059"/>
            <a:ext cx="1932206" cy="1771941"/>
          </a:xfrm>
          <a:prstGeom prst="rect">
            <a:avLst/>
          </a:prstGeom>
        </p:spPr>
      </p:pic>
    </p:spTree>
    <p:extLst>
      <p:ext uri="{BB962C8B-B14F-4D97-AF65-F5344CB8AC3E}">
        <p14:creationId xmlns:p14="http://schemas.microsoft.com/office/powerpoint/2010/main" val="1352039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76A86-4D97-6271-573C-678EE3CC649D}"/>
            </a:ext>
          </a:extLst>
        </p:cNvPr>
        <p:cNvGrpSpPr/>
        <p:nvPr/>
      </p:nvGrpSpPr>
      <p:grpSpPr>
        <a:xfrm>
          <a:off x="0" y="0"/>
          <a:ext cx="0" cy="0"/>
          <a:chOff x="0" y="0"/>
          <a:chExt cx="0" cy="0"/>
        </a:xfrm>
      </p:grpSpPr>
      <p:pic>
        <p:nvPicPr>
          <p:cNvPr id="5" name="Picture 4" descr="A green turtle with yellow and blue colors&#10;&#10;Description automatically generated">
            <a:extLst>
              <a:ext uri="{FF2B5EF4-FFF2-40B4-BE49-F238E27FC236}">
                <a16:creationId xmlns:a16="http://schemas.microsoft.com/office/drawing/2014/main" id="{371B93EC-1206-6D63-6ED9-DAF6024B971B}"/>
              </a:ext>
            </a:extLst>
          </p:cNvPr>
          <p:cNvPicPr>
            <a:picLocks noChangeAspect="1"/>
          </p:cNvPicPr>
          <p:nvPr/>
        </p:nvPicPr>
        <p:blipFill>
          <a:blip r:embed="rId3"/>
          <a:stretch>
            <a:fillRect/>
          </a:stretch>
        </p:blipFill>
        <p:spPr>
          <a:xfrm>
            <a:off x="9290569" y="5055337"/>
            <a:ext cx="2593087" cy="1569448"/>
          </a:xfrm>
          <a:prstGeom prst="rect">
            <a:avLst/>
          </a:prstGeom>
        </p:spPr>
      </p:pic>
      <p:sp>
        <p:nvSpPr>
          <p:cNvPr id="6" name="Rectangle 5">
            <a:extLst>
              <a:ext uri="{FF2B5EF4-FFF2-40B4-BE49-F238E27FC236}">
                <a16:creationId xmlns:a16="http://schemas.microsoft.com/office/drawing/2014/main" id="{4F8247C6-D5F1-7EB8-BA94-2DEE80562E99}"/>
              </a:ext>
            </a:extLst>
          </p:cNvPr>
          <p:cNvSpPr/>
          <p:nvPr/>
        </p:nvSpPr>
        <p:spPr>
          <a:xfrm>
            <a:off x="0" y="0"/>
            <a:ext cx="2679405" cy="6858000"/>
          </a:xfrm>
          <a:prstGeom prst="rect">
            <a:avLst/>
          </a:prstGeom>
          <a:solidFill>
            <a:schemeClr val="accent6">
              <a:lumMod val="40000"/>
              <a:lumOff val="60000"/>
            </a:schemeClr>
          </a:solidFill>
          <a:ln>
            <a:solidFill>
              <a:srgbClr val="002D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C08482E-1C96-DB1A-651E-E73FE5C29BBC}"/>
              </a:ext>
            </a:extLst>
          </p:cNvPr>
          <p:cNvSpPr/>
          <p:nvPr/>
        </p:nvSpPr>
        <p:spPr>
          <a:xfrm>
            <a:off x="308344" y="1160315"/>
            <a:ext cx="4742121" cy="45373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a:effectLst>
                  <a:outerShdw blurRad="38100" dist="38100" dir="2700000" algn="tl">
                    <a:srgbClr val="000000">
                      <a:alpha val="43137"/>
                    </a:srgbClr>
                  </a:outerShdw>
                </a:effectLst>
                <a:latin typeface="Komika Axis" panose="02000506000000020004" pitchFamily="2" charset="0"/>
                <a:cs typeface="Agent Orange" panose="00000400000000000000" pitchFamily="2" charset="0"/>
              </a:rPr>
              <a:t>Thank you!</a:t>
            </a:r>
          </a:p>
        </p:txBody>
      </p:sp>
      <p:sp>
        <p:nvSpPr>
          <p:cNvPr id="2" name="TextBox 1">
            <a:extLst>
              <a:ext uri="{FF2B5EF4-FFF2-40B4-BE49-F238E27FC236}">
                <a16:creationId xmlns:a16="http://schemas.microsoft.com/office/drawing/2014/main" id="{6A7BC453-D9C3-3044-997A-592E93395BA3}"/>
              </a:ext>
            </a:extLst>
          </p:cNvPr>
          <p:cNvSpPr txBox="1"/>
          <p:nvPr/>
        </p:nvSpPr>
        <p:spPr>
          <a:xfrm>
            <a:off x="5626100" y="987130"/>
            <a:ext cx="5664200" cy="3416320"/>
          </a:xfrm>
          <a:prstGeom prst="rect">
            <a:avLst/>
          </a:prstGeom>
          <a:noFill/>
        </p:spPr>
        <p:txBody>
          <a:bodyPr wrap="square" rtlCol="0">
            <a:spAutoFit/>
          </a:bodyPr>
          <a:lstStyle/>
          <a:p>
            <a:pPr algn="ctr"/>
            <a:r>
              <a:rPr lang="en-US" sz="4800">
                <a:solidFill>
                  <a:schemeClr val="accent1"/>
                </a:solidFill>
                <a:latin typeface="Komika Axis" panose="02000506000000020004" pitchFamily="2" charset="0"/>
              </a:rPr>
              <a:t>Questions?</a:t>
            </a:r>
          </a:p>
          <a:p>
            <a:pPr algn="ctr"/>
            <a:endParaRPr lang="en-US" sz="4800">
              <a:solidFill>
                <a:schemeClr val="accent1"/>
              </a:solidFill>
              <a:latin typeface="Komika Axis" panose="02000506000000020004" pitchFamily="2" charset="0"/>
            </a:endParaRPr>
          </a:p>
          <a:p>
            <a:pPr algn="ctr"/>
            <a:r>
              <a:rPr lang="en-US" sz="4000">
                <a:solidFill>
                  <a:schemeClr val="accent1"/>
                </a:solidFill>
                <a:latin typeface="Calibri Light" panose="020F0302020204030204" pitchFamily="34" charset="0"/>
                <a:cs typeface="Calibri Light" panose="020F0302020204030204" pitchFamily="34" charset="0"/>
              </a:rPr>
              <a:t>I am happy to answer individual questions after the presentation</a:t>
            </a:r>
          </a:p>
        </p:txBody>
      </p:sp>
      <p:sp>
        <p:nvSpPr>
          <p:cNvPr id="3" name="TextBox 2">
            <a:extLst>
              <a:ext uri="{FF2B5EF4-FFF2-40B4-BE49-F238E27FC236}">
                <a16:creationId xmlns:a16="http://schemas.microsoft.com/office/drawing/2014/main" id="{CBD9CE67-588F-BA64-0D57-B57EB258B051}"/>
              </a:ext>
            </a:extLst>
          </p:cNvPr>
          <p:cNvSpPr txBox="1"/>
          <p:nvPr/>
        </p:nvSpPr>
        <p:spPr>
          <a:xfrm>
            <a:off x="3082665" y="5870870"/>
            <a:ext cx="6026669" cy="830997"/>
          </a:xfrm>
          <a:prstGeom prst="rect">
            <a:avLst/>
          </a:prstGeom>
          <a:noFill/>
        </p:spPr>
        <p:txBody>
          <a:bodyPr wrap="square" rtlCol="0">
            <a:spAutoFit/>
          </a:bodyPr>
          <a:lstStyle/>
          <a:p>
            <a:pPr algn="ctr"/>
            <a:r>
              <a:rPr lang="en-US" sz="2400">
                <a:solidFill>
                  <a:schemeClr val="accent1"/>
                </a:solidFill>
                <a:latin typeface="Komika Axis" panose="02000506000000020004" pitchFamily="2" charset="0"/>
                <a:cs typeface="Calibri Light" panose="020F0302020204030204" pitchFamily="34" charset="0"/>
                <a:hlinkClick r:id="rId4"/>
              </a:rPr>
              <a:t>David.Barnes@stjohns.k12.fl.us</a:t>
            </a:r>
            <a:endParaRPr lang="en-US" sz="2400">
              <a:solidFill>
                <a:schemeClr val="accent1"/>
              </a:solidFill>
              <a:latin typeface="Komika Axis" panose="02000506000000020004" pitchFamily="2" charset="0"/>
              <a:cs typeface="Calibri Light" panose="020F0302020204030204" pitchFamily="34" charset="0"/>
            </a:endParaRPr>
          </a:p>
          <a:p>
            <a:pPr algn="ctr"/>
            <a:r>
              <a:rPr lang="en-US" sz="2400">
                <a:solidFill>
                  <a:schemeClr val="accent1"/>
                </a:solidFill>
                <a:latin typeface="Komika Axis" panose="02000506000000020004" pitchFamily="2" charset="0"/>
                <a:cs typeface="Calibri Light" panose="020F0302020204030204" pitchFamily="34" charset="0"/>
                <a:hlinkClick r:id="rId5"/>
              </a:rPr>
              <a:t>stacey.dobbins@stjohns.k12.fl.us</a:t>
            </a:r>
            <a:r>
              <a:rPr lang="en-US" sz="2400">
                <a:solidFill>
                  <a:schemeClr val="accent1"/>
                </a:solidFill>
                <a:latin typeface="Komika Axis" panose="02000506000000020004" pitchFamily="2" charset="0"/>
                <a:cs typeface="Calibri Light" panose="020F0302020204030204" pitchFamily="34" charset="0"/>
              </a:rPr>
              <a:t> </a:t>
            </a:r>
          </a:p>
        </p:txBody>
      </p:sp>
    </p:spTree>
    <p:extLst>
      <p:ext uri="{BB962C8B-B14F-4D97-AF65-F5344CB8AC3E}">
        <p14:creationId xmlns:p14="http://schemas.microsoft.com/office/powerpoint/2010/main" val="172955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02621" y="655064"/>
            <a:ext cx="6611815" cy="617804"/>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all" spc="300" normalizeH="0" baseline="0" noProof="0">
                <a:ln>
                  <a:noFill/>
                </a:ln>
                <a:effectLst>
                  <a:outerShdw blurRad="38100" dist="38100" dir="2700000" algn="tl">
                    <a:srgbClr val="000000">
                      <a:alpha val="43137"/>
                    </a:srgbClr>
                  </a:outerShdw>
                </a:effectLst>
                <a:uLnTx/>
                <a:uFillTx/>
                <a:latin typeface="Komika Axis" panose="02000506000000020004" pitchFamily="2" charset="0"/>
              </a:rPr>
              <a:t>TCA Support Team</a:t>
            </a:r>
          </a:p>
        </p:txBody>
      </p:sp>
      <p:sp>
        <p:nvSpPr>
          <p:cNvPr id="16" name="TextBox 15">
            <a:extLst>
              <a:ext uri="{FF2B5EF4-FFF2-40B4-BE49-F238E27FC236}">
                <a16:creationId xmlns:a16="http://schemas.microsoft.com/office/drawing/2014/main" id="{7A3A2ABB-C879-4204-A40B-781154F0DDE4}"/>
              </a:ext>
            </a:extLst>
          </p:cNvPr>
          <p:cNvSpPr txBox="1"/>
          <p:nvPr/>
        </p:nvSpPr>
        <p:spPr>
          <a:xfrm>
            <a:off x="594938" y="4361281"/>
            <a:ext cx="17856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Calibri Light" panose="020F0302020204030204" pitchFamily="34" charset="0"/>
                <a:cs typeface="Calibri Light" panose="020F0302020204030204" pitchFamily="34" charset="0"/>
              </a:rPr>
              <a:t>Katie O’Connell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Calibri Light" panose="020F0302020204030204" pitchFamily="34" charset="0"/>
                <a:cs typeface="Calibri Light" panose="020F0302020204030204" pitchFamily="34" charset="0"/>
              </a:rPr>
              <a:t>Principal</a:t>
            </a:r>
          </a:p>
        </p:txBody>
      </p:sp>
      <p:sp>
        <p:nvSpPr>
          <p:cNvPr id="20" name="TextBox 19">
            <a:extLst>
              <a:ext uri="{FF2B5EF4-FFF2-40B4-BE49-F238E27FC236}">
                <a16:creationId xmlns:a16="http://schemas.microsoft.com/office/drawing/2014/main" id="{AD071F32-B429-4ECE-A959-19BBD3BB1E7C}"/>
              </a:ext>
            </a:extLst>
          </p:cNvPr>
          <p:cNvSpPr txBox="1"/>
          <p:nvPr/>
        </p:nvSpPr>
        <p:spPr>
          <a:xfrm>
            <a:off x="9704684" y="4370769"/>
            <a:ext cx="17856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Calibri Light" panose="020F0302020204030204" pitchFamily="34" charset="0"/>
                <a:cs typeface="Calibri Light" panose="020F0302020204030204" pitchFamily="34" charset="0"/>
              </a:rPr>
              <a:t>Stacey Dobbins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accent1"/>
                </a:solidFill>
                <a:latin typeface="Calibri Light" panose="020F0302020204030204" pitchFamily="34" charset="0"/>
                <a:cs typeface="Calibri Light" panose="020F0302020204030204" pitchFamily="34" charset="0"/>
              </a:rPr>
              <a:t>School</a:t>
            </a:r>
            <a:r>
              <a:rPr kumimoji="0" lang="en-US" b="0" i="0" u="none" strike="noStrike" kern="1200" cap="none" spc="0" normalizeH="0" baseline="0" noProof="0">
                <a:ln>
                  <a:noFill/>
                </a:ln>
                <a:solidFill>
                  <a:schemeClr val="accent1"/>
                </a:solidFill>
                <a:effectLst/>
                <a:uLnTx/>
                <a:uFillTx/>
                <a:latin typeface="Calibri Light" panose="020F0302020204030204" pitchFamily="34" charset="0"/>
                <a:cs typeface="Calibri Light" panose="020F0302020204030204" pitchFamily="34" charset="0"/>
              </a:rPr>
              <a:t> Counselor</a:t>
            </a:r>
          </a:p>
        </p:txBody>
      </p:sp>
      <p:sp>
        <p:nvSpPr>
          <p:cNvPr id="22" name="TextBox 21">
            <a:extLst>
              <a:ext uri="{FF2B5EF4-FFF2-40B4-BE49-F238E27FC236}">
                <a16:creationId xmlns:a16="http://schemas.microsoft.com/office/drawing/2014/main" id="{CEBB5553-B429-4103-8524-00B4488D91B7}"/>
              </a:ext>
            </a:extLst>
          </p:cNvPr>
          <p:cNvSpPr txBox="1"/>
          <p:nvPr/>
        </p:nvSpPr>
        <p:spPr>
          <a:xfrm>
            <a:off x="7419505" y="4357182"/>
            <a:ext cx="17856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accent1"/>
                </a:solidFill>
                <a:latin typeface="Calibri Light" panose="020F0302020204030204" pitchFamily="34" charset="0"/>
                <a:cs typeface="Calibri Light" panose="020F0302020204030204" pitchFamily="34" charset="0"/>
              </a:rPr>
              <a:t>Lisa Paredes</a:t>
            </a:r>
            <a:endParaRPr kumimoji="0" lang="en-US" b="0" i="0" u="none" strike="noStrike" kern="1200" cap="none" spc="0" normalizeH="0" baseline="0" noProof="0">
              <a:ln>
                <a:noFill/>
              </a:ln>
              <a:solidFill>
                <a:schemeClr val="accent1"/>
              </a:solidFill>
              <a:effectLst/>
              <a:uLnTx/>
              <a:uFillTx/>
              <a:latin typeface="Calibri Light" panose="020F0302020204030204" pitchFamily="34" charset="0"/>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Calibri Light" panose="020F0302020204030204" pitchFamily="34" charset="0"/>
                <a:cs typeface="Calibri Light" panose="020F0302020204030204" pitchFamily="34" charset="0"/>
              </a:rPr>
              <a:t>Dean</a:t>
            </a:r>
          </a:p>
        </p:txBody>
      </p:sp>
      <p:sp>
        <p:nvSpPr>
          <p:cNvPr id="33" name="TextBox 32">
            <a:extLst>
              <a:ext uri="{FF2B5EF4-FFF2-40B4-BE49-F238E27FC236}">
                <a16:creationId xmlns:a16="http://schemas.microsoft.com/office/drawing/2014/main" id="{3EB05364-6E11-2576-D9FA-20EC7FFD9722}"/>
              </a:ext>
            </a:extLst>
          </p:cNvPr>
          <p:cNvSpPr txBox="1"/>
          <p:nvPr/>
        </p:nvSpPr>
        <p:spPr>
          <a:xfrm>
            <a:off x="5134326" y="4370769"/>
            <a:ext cx="17856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Calibri Light" panose="020F0302020204030204" pitchFamily="34" charset="0"/>
                <a:cs typeface="Calibri Light" panose="020F0302020204030204" pitchFamily="34" charset="0"/>
              </a:rPr>
              <a:t>Sam Sawruk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Calibri Light" panose="020F0302020204030204" pitchFamily="34" charset="0"/>
                <a:cs typeface="Calibri Light" panose="020F0302020204030204" pitchFamily="34" charset="0"/>
              </a:rPr>
              <a:t>Asst Principal</a:t>
            </a:r>
          </a:p>
        </p:txBody>
      </p:sp>
      <p:sp>
        <p:nvSpPr>
          <p:cNvPr id="4" name="TextBox 3">
            <a:extLst>
              <a:ext uri="{FF2B5EF4-FFF2-40B4-BE49-F238E27FC236}">
                <a16:creationId xmlns:a16="http://schemas.microsoft.com/office/drawing/2014/main" id="{732A8D00-588B-D70D-519C-BCE1B4D15828}"/>
              </a:ext>
            </a:extLst>
          </p:cNvPr>
          <p:cNvSpPr txBox="1"/>
          <p:nvPr/>
        </p:nvSpPr>
        <p:spPr>
          <a:xfrm>
            <a:off x="2702621" y="4370769"/>
            <a:ext cx="193220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Calibri Light" panose="020F0302020204030204" pitchFamily="34" charset="0"/>
                <a:cs typeface="Calibri Light" panose="020F0302020204030204" pitchFamily="34" charset="0"/>
              </a:rPr>
              <a:t>David Barnes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Calibri Light" panose="020F0302020204030204" pitchFamily="34" charset="0"/>
                <a:cs typeface="Calibri Light" panose="020F0302020204030204" pitchFamily="34" charset="0"/>
              </a:rPr>
              <a:t>Asst Principal</a:t>
            </a:r>
          </a:p>
        </p:txBody>
      </p:sp>
      <p:sp>
        <p:nvSpPr>
          <p:cNvPr id="5" name="Rectangle 4">
            <a:extLst>
              <a:ext uri="{FF2B5EF4-FFF2-40B4-BE49-F238E27FC236}">
                <a16:creationId xmlns:a16="http://schemas.microsoft.com/office/drawing/2014/main" id="{A8B5BB39-8C33-CC8B-CE3B-F9B89EDD3030}"/>
              </a:ext>
            </a:extLst>
          </p:cNvPr>
          <p:cNvSpPr/>
          <p:nvPr/>
        </p:nvSpPr>
        <p:spPr>
          <a:xfrm>
            <a:off x="594938" y="1787601"/>
            <a:ext cx="1785680" cy="2552283"/>
          </a:xfrm>
          <a:prstGeom prst="rect">
            <a:avLst/>
          </a:prstGeom>
          <a:solidFill>
            <a:schemeClr val="accent6">
              <a:lumMod val="40000"/>
              <a:lumOff val="60000"/>
            </a:schemeClr>
          </a:solidFill>
          <a:ln>
            <a:solidFill>
              <a:srgbClr val="002D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C80B62-7DAC-A2D9-65AB-560B893D3B27}"/>
              </a:ext>
            </a:extLst>
          </p:cNvPr>
          <p:cNvSpPr/>
          <p:nvPr/>
        </p:nvSpPr>
        <p:spPr>
          <a:xfrm>
            <a:off x="5134326" y="1793544"/>
            <a:ext cx="1785680" cy="2552283"/>
          </a:xfrm>
          <a:prstGeom prst="rect">
            <a:avLst/>
          </a:prstGeom>
          <a:solidFill>
            <a:schemeClr val="accent6">
              <a:lumMod val="40000"/>
              <a:lumOff val="60000"/>
            </a:schemeClr>
          </a:solidFill>
          <a:ln>
            <a:solidFill>
              <a:srgbClr val="002D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D8317C-72E1-686C-979F-AEB18A838635}"/>
              </a:ext>
            </a:extLst>
          </p:cNvPr>
          <p:cNvSpPr/>
          <p:nvPr/>
        </p:nvSpPr>
        <p:spPr>
          <a:xfrm>
            <a:off x="7419505" y="1787600"/>
            <a:ext cx="1785680" cy="2552283"/>
          </a:xfrm>
          <a:prstGeom prst="rect">
            <a:avLst/>
          </a:prstGeom>
          <a:solidFill>
            <a:schemeClr val="accent6">
              <a:lumMod val="40000"/>
              <a:lumOff val="60000"/>
            </a:schemeClr>
          </a:solidFill>
          <a:ln>
            <a:solidFill>
              <a:srgbClr val="002D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837D2D-B4CB-3844-0E18-5A5F46C45761}"/>
              </a:ext>
            </a:extLst>
          </p:cNvPr>
          <p:cNvSpPr/>
          <p:nvPr/>
        </p:nvSpPr>
        <p:spPr>
          <a:xfrm>
            <a:off x="9704684" y="1787599"/>
            <a:ext cx="1785680" cy="2552283"/>
          </a:xfrm>
          <a:prstGeom prst="rect">
            <a:avLst/>
          </a:prstGeom>
          <a:solidFill>
            <a:schemeClr val="accent6">
              <a:lumMod val="40000"/>
              <a:lumOff val="60000"/>
            </a:schemeClr>
          </a:solidFill>
          <a:ln>
            <a:solidFill>
              <a:srgbClr val="002D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for a company&#10;&#10;Description automatically generated">
            <a:extLst>
              <a:ext uri="{FF2B5EF4-FFF2-40B4-BE49-F238E27FC236}">
                <a16:creationId xmlns:a16="http://schemas.microsoft.com/office/drawing/2014/main" id="{DAE9EBB3-92A0-6E5E-EB65-333647AD317C}"/>
              </a:ext>
            </a:extLst>
          </p:cNvPr>
          <p:cNvPicPr>
            <a:picLocks noChangeAspect="1"/>
          </p:cNvPicPr>
          <p:nvPr/>
        </p:nvPicPr>
        <p:blipFill>
          <a:blip r:embed="rId3"/>
          <a:stretch>
            <a:fillRect/>
          </a:stretch>
        </p:blipFill>
        <p:spPr>
          <a:xfrm>
            <a:off x="10259794" y="5086059"/>
            <a:ext cx="1932206" cy="1771941"/>
          </a:xfrm>
          <a:prstGeom prst="rect">
            <a:avLst/>
          </a:prstGeom>
        </p:spPr>
      </p:pic>
      <p:sp>
        <p:nvSpPr>
          <p:cNvPr id="15" name="Rectangle 14">
            <a:extLst>
              <a:ext uri="{FF2B5EF4-FFF2-40B4-BE49-F238E27FC236}">
                <a16:creationId xmlns:a16="http://schemas.microsoft.com/office/drawing/2014/main" id="{2D78DEB9-3AF6-D1D1-61B0-0468FD3AF97E}"/>
              </a:ext>
            </a:extLst>
          </p:cNvPr>
          <p:cNvSpPr/>
          <p:nvPr/>
        </p:nvSpPr>
        <p:spPr>
          <a:xfrm>
            <a:off x="2775884" y="1787599"/>
            <a:ext cx="1785680" cy="2552283"/>
          </a:xfrm>
          <a:prstGeom prst="rect">
            <a:avLst/>
          </a:prstGeom>
          <a:solidFill>
            <a:schemeClr val="accent6">
              <a:lumMod val="40000"/>
              <a:lumOff val="60000"/>
            </a:schemeClr>
          </a:solidFill>
          <a:ln>
            <a:solidFill>
              <a:srgbClr val="002D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erson wearing glasses and a plaid shirt&#10;&#10;Description automatically generated">
            <a:extLst>
              <a:ext uri="{FF2B5EF4-FFF2-40B4-BE49-F238E27FC236}">
                <a16:creationId xmlns:a16="http://schemas.microsoft.com/office/drawing/2014/main" id="{609035FB-1C6B-5ED1-375D-7323D3CF3455}"/>
              </a:ext>
            </a:extLst>
          </p:cNvPr>
          <p:cNvPicPr>
            <a:picLocks noChangeAspect="1"/>
          </p:cNvPicPr>
          <p:nvPr/>
        </p:nvPicPr>
        <p:blipFill>
          <a:blip r:embed="rId4"/>
          <a:stretch>
            <a:fillRect/>
          </a:stretch>
        </p:blipFill>
        <p:spPr>
          <a:xfrm>
            <a:off x="2938474" y="2149340"/>
            <a:ext cx="1460500" cy="1828800"/>
          </a:xfrm>
          <a:prstGeom prst="rect">
            <a:avLst/>
          </a:prstGeom>
          <a:ln>
            <a:solidFill>
              <a:srgbClr val="002D74"/>
            </a:solidFill>
          </a:ln>
        </p:spPr>
      </p:pic>
      <p:pic>
        <p:nvPicPr>
          <p:cNvPr id="24" name="Picture 23" descr="A person in a green dress&#10;&#10;Description automatically generated">
            <a:extLst>
              <a:ext uri="{FF2B5EF4-FFF2-40B4-BE49-F238E27FC236}">
                <a16:creationId xmlns:a16="http://schemas.microsoft.com/office/drawing/2014/main" id="{CEE9CD08-63C1-139E-8C7B-355EE9251D68}"/>
              </a:ext>
            </a:extLst>
          </p:cNvPr>
          <p:cNvPicPr>
            <a:picLocks noChangeAspect="1"/>
          </p:cNvPicPr>
          <p:nvPr/>
        </p:nvPicPr>
        <p:blipFill>
          <a:blip r:embed="rId5"/>
          <a:stretch>
            <a:fillRect/>
          </a:stretch>
        </p:blipFill>
        <p:spPr>
          <a:xfrm>
            <a:off x="9867274" y="2168881"/>
            <a:ext cx="1460500" cy="1828800"/>
          </a:xfrm>
          <a:prstGeom prst="rect">
            <a:avLst/>
          </a:prstGeom>
          <a:ln>
            <a:solidFill>
              <a:srgbClr val="002D74"/>
            </a:solidFill>
          </a:ln>
        </p:spPr>
      </p:pic>
      <p:pic>
        <p:nvPicPr>
          <p:cNvPr id="27" name="Picture 26" descr="A person with long dark hair wearing a blue shirt&#10;&#10;Description automatically generated">
            <a:extLst>
              <a:ext uri="{FF2B5EF4-FFF2-40B4-BE49-F238E27FC236}">
                <a16:creationId xmlns:a16="http://schemas.microsoft.com/office/drawing/2014/main" id="{037ED8C5-C384-4767-E7DB-3A8D05BAC54D}"/>
              </a:ext>
            </a:extLst>
          </p:cNvPr>
          <p:cNvPicPr>
            <a:picLocks noChangeAspect="1"/>
          </p:cNvPicPr>
          <p:nvPr/>
        </p:nvPicPr>
        <p:blipFill>
          <a:blip r:embed="rId6"/>
          <a:stretch>
            <a:fillRect/>
          </a:stretch>
        </p:blipFill>
        <p:spPr>
          <a:xfrm>
            <a:off x="757528" y="2149340"/>
            <a:ext cx="1460500" cy="1828800"/>
          </a:xfrm>
          <a:prstGeom prst="rect">
            <a:avLst/>
          </a:prstGeom>
          <a:ln>
            <a:solidFill>
              <a:srgbClr val="002D74"/>
            </a:solidFill>
          </a:ln>
        </p:spPr>
      </p:pic>
      <p:pic>
        <p:nvPicPr>
          <p:cNvPr id="31" name="Picture 30" descr="A person in a green shirt&#10;&#10;Description automatically generated">
            <a:extLst>
              <a:ext uri="{FF2B5EF4-FFF2-40B4-BE49-F238E27FC236}">
                <a16:creationId xmlns:a16="http://schemas.microsoft.com/office/drawing/2014/main" id="{D1D24830-AE54-CAE9-E253-E664AB8EE5E6}"/>
              </a:ext>
            </a:extLst>
          </p:cNvPr>
          <p:cNvPicPr>
            <a:picLocks noChangeAspect="1"/>
          </p:cNvPicPr>
          <p:nvPr/>
        </p:nvPicPr>
        <p:blipFill>
          <a:blip r:embed="rId7"/>
          <a:stretch>
            <a:fillRect/>
          </a:stretch>
        </p:blipFill>
        <p:spPr>
          <a:xfrm>
            <a:off x="7582095" y="2149340"/>
            <a:ext cx="1460500" cy="1828800"/>
          </a:xfrm>
          <a:prstGeom prst="rect">
            <a:avLst/>
          </a:prstGeom>
          <a:ln>
            <a:solidFill>
              <a:srgbClr val="002D74"/>
            </a:solidFill>
          </a:ln>
        </p:spPr>
      </p:pic>
      <p:pic>
        <p:nvPicPr>
          <p:cNvPr id="36" name="Picture 35" descr="A person with long hair smiling&#10;&#10;Description automatically generated">
            <a:extLst>
              <a:ext uri="{FF2B5EF4-FFF2-40B4-BE49-F238E27FC236}">
                <a16:creationId xmlns:a16="http://schemas.microsoft.com/office/drawing/2014/main" id="{F64C257D-0EEA-147E-E249-CDC2D9EDDB85}"/>
              </a:ext>
            </a:extLst>
          </p:cNvPr>
          <p:cNvPicPr>
            <a:picLocks noChangeAspect="1"/>
          </p:cNvPicPr>
          <p:nvPr/>
        </p:nvPicPr>
        <p:blipFill>
          <a:blip r:embed="rId8"/>
          <a:stretch>
            <a:fillRect/>
          </a:stretch>
        </p:blipFill>
        <p:spPr>
          <a:xfrm>
            <a:off x="5295038" y="2149340"/>
            <a:ext cx="1460500" cy="1828800"/>
          </a:xfrm>
          <a:prstGeom prst="rect">
            <a:avLst/>
          </a:prstGeom>
          <a:ln>
            <a:solidFill>
              <a:srgbClr val="002D74"/>
            </a:solidFill>
          </a:ln>
        </p:spPr>
      </p:pic>
    </p:spTree>
    <p:extLst>
      <p:ext uri="{BB962C8B-B14F-4D97-AF65-F5344CB8AC3E}">
        <p14:creationId xmlns:p14="http://schemas.microsoft.com/office/powerpoint/2010/main" val="422365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51" y="594153"/>
            <a:ext cx="10178322" cy="819398"/>
          </a:xfrm>
        </p:spPr>
        <p:txBody>
          <a:bodyPr>
            <a:normAutofit/>
          </a:bodyPr>
          <a:lstStyle/>
          <a:p>
            <a:r>
              <a:rPr lang="en-US" sz="4000">
                <a:solidFill>
                  <a:schemeClr val="accent1"/>
                </a:solidFill>
                <a:latin typeface="Komika Axis" panose="02000506000000020004" pitchFamily="2" charset="0"/>
              </a:rPr>
              <a:t>Core classes (4)</a:t>
            </a:r>
          </a:p>
        </p:txBody>
      </p:sp>
      <p:sp>
        <p:nvSpPr>
          <p:cNvPr id="3" name="TextBox 2"/>
          <p:cNvSpPr txBox="1"/>
          <p:nvPr/>
        </p:nvSpPr>
        <p:spPr>
          <a:xfrm>
            <a:off x="966651" y="1375227"/>
            <a:ext cx="10997748" cy="1569660"/>
          </a:xfrm>
          <a:prstGeom prst="rect">
            <a:avLst/>
          </a:prstGeom>
          <a:noFill/>
        </p:spPr>
        <p:txBody>
          <a:bodyPr wrap="square" rtlCol="0">
            <a:spAutoFit/>
          </a:bodyPr>
          <a:lstStyle/>
          <a:p>
            <a:pPr>
              <a:spcBef>
                <a:spcPct val="0"/>
              </a:spcBef>
              <a:buClrTx/>
              <a:buSzTx/>
              <a:buFontTx/>
              <a:buNone/>
            </a:pPr>
            <a:r>
              <a:rPr lang="en-US" altLang="en-US" sz="2400">
                <a:solidFill>
                  <a:schemeClr val="accent1"/>
                </a:solidFill>
                <a:latin typeface="Calibri Light" panose="020F0302020204030204" pitchFamily="34" charset="0"/>
                <a:cs typeface="Calibri Light" panose="020F0302020204030204" pitchFamily="34" charset="0"/>
              </a:rPr>
              <a:t>English Language Arts </a:t>
            </a:r>
            <a:r>
              <a:rPr lang="en-US" altLang="en-US" sz="2000" i="1">
                <a:solidFill>
                  <a:schemeClr val="accent1"/>
                </a:solidFill>
                <a:latin typeface="Calibri Light" panose="020F0302020204030204" pitchFamily="34" charset="0"/>
                <a:cs typeface="Calibri Light" panose="020F0302020204030204" pitchFamily="34" charset="0"/>
              </a:rPr>
              <a:t>(course recommendation)</a:t>
            </a:r>
          </a:p>
          <a:p>
            <a:pPr>
              <a:spcBef>
                <a:spcPct val="0"/>
              </a:spcBef>
            </a:pPr>
            <a:r>
              <a:rPr lang="en-US" altLang="en-US" sz="2400">
                <a:solidFill>
                  <a:schemeClr val="accent1"/>
                </a:solidFill>
                <a:latin typeface="Calibri Light" panose="020F0302020204030204" pitchFamily="34" charset="0"/>
                <a:cs typeface="Calibri Light" panose="020F0302020204030204" pitchFamily="34" charset="0"/>
              </a:rPr>
              <a:t>Math </a:t>
            </a:r>
            <a:r>
              <a:rPr lang="en-US" altLang="en-US" sz="2000" i="1">
                <a:solidFill>
                  <a:schemeClr val="accent1"/>
                </a:solidFill>
                <a:latin typeface="Calibri Light" panose="020F0302020204030204" pitchFamily="34" charset="0"/>
                <a:cs typeface="Calibri Light" panose="020F0302020204030204" pitchFamily="34" charset="0"/>
              </a:rPr>
              <a:t>(course recommendations automated based on PM2 and PM3 test scores)</a:t>
            </a:r>
          </a:p>
          <a:p>
            <a:pPr>
              <a:spcBef>
                <a:spcPct val="0"/>
              </a:spcBef>
              <a:buClrTx/>
              <a:buSzTx/>
              <a:buFontTx/>
              <a:buNone/>
            </a:pPr>
            <a:r>
              <a:rPr lang="en-US" altLang="en-US" sz="2400">
                <a:solidFill>
                  <a:schemeClr val="accent1"/>
                </a:solidFill>
                <a:latin typeface="Calibri Light" panose="020F0302020204030204" pitchFamily="34" charset="0"/>
                <a:cs typeface="Calibri Light" panose="020F0302020204030204" pitchFamily="34" charset="0"/>
              </a:rPr>
              <a:t>Science </a:t>
            </a:r>
            <a:r>
              <a:rPr lang="en-US" altLang="en-US" sz="2000" i="1">
                <a:solidFill>
                  <a:schemeClr val="accent1"/>
                </a:solidFill>
                <a:latin typeface="Calibri Light" panose="020F0302020204030204" pitchFamily="34" charset="0"/>
                <a:cs typeface="Calibri Light" panose="020F0302020204030204" pitchFamily="34" charset="0"/>
              </a:rPr>
              <a:t>(all students provided an opportunity for Advanced course work)</a:t>
            </a:r>
          </a:p>
          <a:p>
            <a:pPr>
              <a:spcBef>
                <a:spcPct val="0"/>
              </a:spcBef>
            </a:pPr>
            <a:r>
              <a:rPr lang="en-US" altLang="en-US" sz="2400">
                <a:solidFill>
                  <a:schemeClr val="accent1"/>
                </a:solidFill>
                <a:latin typeface="Calibri Light" panose="020F0302020204030204" pitchFamily="34" charset="0"/>
                <a:cs typeface="Calibri Light" panose="020F0302020204030204" pitchFamily="34" charset="0"/>
              </a:rPr>
              <a:t>World History </a:t>
            </a:r>
            <a:r>
              <a:rPr lang="en-US" altLang="en-US" sz="2000" i="1">
                <a:solidFill>
                  <a:schemeClr val="accent1"/>
                </a:solidFill>
                <a:latin typeface="Calibri Light" panose="020F0302020204030204" pitchFamily="34" charset="0"/>
                <a:cs typeface="Calibri Light" panose="020F0302020204030204" pitchFamily="34" charset="0"/>
              </a:rPr>
              <a:t>(all students provided an opportunity for Advanced course work)</a:t>
            </a:r>
          </a:p>
        </p:txBody>
      </p:sp>
      <p:sp>
        <p:nvSpPr>
          <p:cNvPr id="4" name="Title 1">
            <a:extLst>
              <a:ext uri="{FF2B5EF4-FFF2-40B4-BE49-F238E27FC236}">
                <a16:creationId xmlns:a16="http://schemas.microsoft.com/office/drawing/2014/main" id="{7769FE89-87DE-4B2F-8600-5C1C1EACCD5B}"/>
              </a:ext>
            </a:extLst>
          </p:cNvPr>
          <p:cNvSpPr txBox="1">
            <a:spLocks/>
          </p:cNvSpPr>
          <p:nvPr/>
        </p:nvSpPr>
        <p:spPr>
          <a:xfrm>
            <a:off x="907729" y="3035434"/>
            <a:ext cx="10178322" cy="4001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000">
                <a:solidFill>
                  <a:schemeClr val="accent1"/>
                </a:solidFill>
                <a:latin typeface="Komika Axis" panose="02000506000000020004" pitchFamily="2" charset="0"/>
              </a:rPr>
              <a:t>Required non-Core classes (2)</a:t>
            </a:r>
          </a:p>
        </p:txBody>
      </p:sp>
      <p:sp>
        <p:nvSpPr>
          <p:cNvPr id="5" name="Title 1">
            <a:extLst>
              <a:ext uri="{FF2B5EF4-FFF2-40B4-BE49-F238E27FC236}">
                <a16:creationId xmlns:a16="http://schemas.microsoft.com/office/drawing/2014/main" id="{C5AA8D5C-A6AC-454D-AD92-CA81AFE5F75F}"/>
              </a:ext>
            </a:extLst>
          </p:cNvPr>
          <p:cNvSpPr txBox="1">
            <a:spLocks/>
          </p:cNvSpPr>
          <p:nvPr/>
        </p:nvSpPr>
        <p:spPr>
          <a:xfrm>
            <a:off x="907729" y="4666674"/>
            <a:ext cx="10178322" cy="8193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4000">
                <a:solidFill>
                  <a:schemeClr val="accent1"/>
                </a:solidFill>
                <a:latin typeface="Komika Axis" panose="02000506000000020004" pitchFamily="2" charset="0"/>
              </a:rPr>
              <a:t>non-Core classes (1)</a:t>
            </a:r>
          </a:p>
        </p:txBody>
      </p:sp>
      <p:sp>
        <p:nvSpPr>
          <p:cNvPr id="8" name="TextBox 7">
            <a:extLst>
              <a:ext uri="{FF2B5EF4-FFF2-40B4-BE49-F238E27FC236}">
                <a16:creationId xmlns:a16="http://schemas.microsoft.com/office/drawing/2014/main" id="{51C2FFDC-CD99-4025-BEB0-80EDE4C36E4F}"/>
              </a:ext>
            </a:extLst>
          </p:cNvPr>
          <p:cNvSpPr txBox="1"/>
          <p:nvPr/>
        </p:nvSpPr>
        <p:spPr>
          <a:xfrm>
            <a:off x="966651" y="3745837"/>
            <a:ext cx="10997748" cy="830997"/>
          </a:xfrm>
          <a:prstGeom prst="rect">
            <a:avLst/>
          </a:prstGeom>
          <a:noFill/>
        </p:spPr>
        <p:txBody>
          <a:bodyPr wrap="square" rtlCol="0">
            <a:spAutoFit/>
          </a:bodyPr>
          <a:lstStyle/>
          <a:p>
            <a:pPr>
              <a:spcBef>
                <a:spcPct val="0"/>
              </a:spcBef>
              <a:buClrTx/>
              <a:buSzTx/>
              <a:buFontTx/>
              <a:buNone/>
            </a:pPr>
            <a:r>
              <a:rPr lang="en-US" altLang="en-US" sz="2400">
                <a:solidFill>
                  <a:schemeClr val="accent1"/>
                </a:solidFill>
                <a:latin typeface="Calibri Light" panose="020F0302020204030204" pitchFamily="34" charset="0"/>
                <a:cs typeface="Calibri Light" panose="020F0302020204030204" pitchFamily="34" charset="0"/>
              </a:rPr>
              <a:t>Digital Discoveries</a:t>
            </a:r>
          </a:p>
          <a:p>
            <a:pPr>
              <a:spcBef>
                <a:spcPct val="0"/>
              </a:spcBef>
              <a:buClrTx/>
              <a:buSzTx/>
              <a:buNone/>
            </a:pPr>
            <a:r>
              <a:rPr lang="en-US" altLang="en-US" sz="2400">
                <a:solidFill>
                  <a:schemeClr val="accent1"/>
                </a:solidFill>
                <a:latin typeface="Calibri Light" panose="020F0302020204030204" pitchFamily="34" charset="0"/>
                <a:cs typeface="Calibri Light" panose="020F0302020204030204" pitchFamily="34" charset="0"/>
              </a:rPr>
              <a:t>Physical Education</a:t>
            </a:r>
            <a:endParaRPr lang="en-US" sz="2400">
              <a:solidFill>
                <a:schemeClr val="accent1"/>
              </a:solidFill>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5EF2AA59-B14D-4B93-87E4-CF373D3C36F4}"/>
              </a:ext>
            </a:extLst>
          </p:cNvPr>
          <p:cNvSpPr txBox="1"/>
          <p:nvPr/>
        </p:nvSpPr>
        <p:spPr>
          <a:xfrm>
            <a:off x="966651" y="5224134"/>
            <a:ext cx="10997748" cy="1938992"/>
          </a:xfrm>
          <a:prstGeom prst="rect">
            <a:avLst/>
          </a:prstGeom>
          <a:noFill/>
        </p:spPr>
        <p:txBody>
          <a:bodyPr wrap="square" rtlCol="0">
            <a:spAutoFit/>
          </a:bodyPr>
          <a:lstStyle/>
          <a:p>
            <a:pPr>
              <a:spcBef>
                <a:spcPct val="0"/>
              </a:spcBef>
              <a:buClrTx/>
              <a:buSzTx/>
              <a:buFontTx/>
              <a:buNone/>
            </a:pPr>
            <a:r>
              <a:rPr lang="en-US" altLang="en-US" sz="2400">
                <a:solidFill>
                  <a:schemeClr val="accent1"/>
                </a:solidFill>
                <a:latin typeface="Calibri Light" panose="020F0302020204030204" pitchFamily="34" charset="0"/>
                <a:cs typeface="Calibri Light" panose="020F0302020204030204" pitchFamily="34" charset="0"/>
              </a:rPr>
              <a:t>Band I</a:t>
            </a:r>
          </a:p>
          <a:p>
            <a:pPr>
              <a:spcBef>
                <a:spcPct val="0"/>
              </a:spcBef>
              <a:buClrTx/>
              <a:buSzTx/>
              <a:buFontTx/>
              <a:buNone/>
            </a:pPr>
            <a:r>
              <a:rPr lang="en-US" altLang="en-US" sz="2400">
                <a:solidFill>
                  <a:schemeClr val="accent1"/>
                </a:solidFill>
                <a:latin typeface="Calibri Light" panose="020F0302020204030204" pitchFamily="34" charset="0"/>
                <a:cs typeface="Calibri Light" panose="020F0302020204030204" pitchFamily="34" charset="0"/>
              </a:rPr>
              <a:t>Art</a:t>
            </a:r>
          </a:p>
          <a:p>
            <a:pPr>
              <a:spcBef>
                <a:spcPct val="0"/>
              </a:spcBef>
              <a:buClrTx/>
              <a:buSzTx/>
              <a:buFontTx/>
              <a:buNone/>
            </a:pPr>
            <a:r>
              <a:rPr lang="en-US" altLang="en-US" sz="2400">
                <a:solidFill>
                  <a:schemeClr val="accent1"/>
                </a:solidFill>
                <a:latin typeface="Calibri Light" panose="020F0302020204030204" pitchFamily="34" charset="0"/>
                <a:cs typeface="Calibri Light" panose="020F0302020204030204" pitchFamily="34" charset="0"/>
              </a:rPr>
              <a:t>Virtual</a:t>
            </a:r>
          </a:p>
          <a:p>
            <a:pPr>
              <a:spcBef>
                <a:spcPct val="0"/>
              </a:spcBef>
              <a:buClrTx/>
              <a:buSzTx/>
              <a:buFontTx/>
              <a:buNone/>
            </a:pPr>
            <a:r>
              <a:rPr lang="en-US" altLang="en-US" sz="2400">
                <a:solidFill>
                  <a:schemeClr val="accent1"/>
                </a:solidFill>
                <a:latin typeface="Calibri Light" panose="020F0302020204030204" pitchFamily="34" charset="0"/>
                <a:cs typeface="Calibri Light" panose="020F0302020204030204" pitchFamily="34" charset="0"/>
              </a:rPr>
              <a:t>	</a:t>
            </a:r>
          </a:p>
          <a:p>
            <a:pPr marL="342900" lvl="0" indent="-342900">
              <a:buFont typeface="+mj-lt"/>
              <a:buAutoNum type="arabicPeriod"/>
            </a:pPr>
            <a:endParaRPr lang="en-US" sz="2400">
              <a:solidFill>
                <a:schemeClr val="accent1"/>
              </a:solidFill>
              <a:latin typeface="Calibri Light" panose="020F0302020204030204" pitchFamily="34" charset="0"/>
              <a:cs typeface="Calibri Light" panose="020F0302020204030204" pitchFamily="34" charset="0"/>
            </a:endParaRPr>
          </a:p>
        </p:txBody>
      </p:sp>
      <p:pic>
        <p:nvPicPr>
          <p:cNvPr id="6" name="Picture 5" descr="A logo for a company&#10;&#10;Description automatically generated">
            <a:extLst>
              <a:ext uri="{FF2B5EF4-FFF2-40B4-BE49-F238E27FC236}">
                <a16:creationId xmlns:a16="http://schemas.microsoft.com/office/drawing/2014/main" id="{5F1B0E2B-7E2F-20C5-959C-C2043D7C04BD}"/>
              </a:ext>
            </a:extLst>
          </p:cNvPr>
          <p:cNvPicPr>
            <a:picLocks noChangeAspect="1"/>
          </p:cNvPicPr>
          <p:nvPr/>
        </p:nvPicPr>
        <p:blipFill>
          <a:blip r:embed="rId3"/>
          <a:stretch>
            <a:fillRect/>
          </a:stretch>
        </p:blipFill>
        <p:spPr>
          <a:xfrm>
            <a:off x="10259246" y="5086059"/>
            <a:ext cx="1932206" cy="1771941"/>
          </a:xfrm>
          <a:prstGeom prst="rect">
            <a:avLst/>
          </a:prstGeom>
        </p:spPr>
      </p:pic>
    </p:spTree>
    <p:extLst>
      <p:ext uri="{BB962C8B-B14F-4D97-AF65-F5344CB8AC3E}">
        <p14:creationId xmlns:p14="http://schemas.microsoft.com/office/powerpoint/2010/main" val="377588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228" y="344341"/>
            <a:ext cx="10178322" cy="780209"/>
          </a:xfrm>
        </p:spPr>
        <p:txBody>
          <a:bodyPr>
            <a:normAutofit/>
          </a:bodyPr>
          <a:lstStyle/>
          <a:p>
            <a:pPr algn="ctr"/>
            <a:r>
              <a:rPr lang="en-US" sz="3600">
                <a:solidFill>
                  <a:schemeClr val="accent1"/>
                </a:solidFill>
                <a:latin typeface="Komika Axis" panose="02000506000000020004" pitchFamily="2" charset="0"/>
              </a:rPr>
              <a:t>Physical Education</a:t>
            </a:r>
          </a:p>
        </p:txBody>
      </p:sp>
      <p:sp>
        <p:nvSpPr>
          <p:cNvPr id="5" name="Text Placeholder 2"/>
          <p:cNvSpPr txBox="1">
            <a:spLocks/>
          </p:cNvSpPr>
          <p:nvPr/>
        </p:nvSpPr>
        <p:spPr>
          <a:xfrm>
            <a:off x="999303" y="1124550"/>
            <a:ext cx="10842171" cy="3392745"/>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nSpc>
                <a:spcPct val="100000"/>
              </a:lnSpc>
              <a:spcBef>
                <a:spcPts val="0"/>
              </a:spcBef>
            </a:pPr>
            <a:r>
              <a:rPr lang="en-US">
                <a:solidFill>
                  <a:schemeClr val="accent1"/>
                </a:solidFill>
                <a:latin typeface="Calibri Light" panose="020F0302020204030204" pitchFamily="34" charset="0"/>
                <a:cs typeface="Calibri Light" panose="020F0302020204030204" pitchFamily="34" charset="0"/>
              </a:rPr>
              <a:t>All 6</a:t>
            </a:r>
            <a:r>
              <a:rPr lang="en-US" baseline="30000">
                <a:solidFill>
                  <a:schemeClr val="accent1"/>
                </a:solidFill>
                <a:latin typeface="Calibri Light" panose="020F0302020204030204" pitchFamily="34" charset="0"/>
                <a:cs typeface="Calibri Light" panose="020F0302020204030204" pitchFamily="34" charset="0"/>
              </a:rPr>
              <a:t>th</a:t>
            </a:r>
            <a:r>
              <a:rPr lang="en-US">
                <a:solidFill>
                  <a:schemeClr val="accent1"/>
                </a:solidFill>
                <a:latin typeface="Calibri Light" panose="020F0302020204030204" pitchFamily="34" charset="0"/>
                <a:cs typeface="Calibri Light" panose="020F0302020204030204" pitchFamily="34" charset="0"/>
              </a:rPr>
              <a:t> grade students take a full year of P.E. </a:t>
            </a:r>
          </a:p>
          <a:p>
            <a:pPr>
              <a:lnSpc>
                <a:spcPct val="100000"/>
              </a:lnSpc>
              <a:spcBef>
                <a:spcPts val="0"/>
              </a:spcBef>
            </a:pPr>
            <a:r>
              <a:rPr lang="en-US">
                <a:solidFill>
                  <a:schemeClr val="accent1"/>
                </a:solidFill>
                <a:latin typeface="Calibri Light" panose="020F0302020204030204" pitchFamily="34" charset="0"/>
                <a:cs typeface="Calibri Light" panose="020F0302020204030204" pitchFamily="34" charset="0"/>
              </a:rPr>
              <a:t>Students cannot wear their school clothes to participate in Physical Education. </a:t>
            </a:r>
          </a:p>
          <a:p>
            <a:pPr>
              <a:lnSpc>
                <a:spcPct val="100000"/>
              </a:lnSpc>
              <a:spcBef>
                <a:spcPts val="0"/>
              </a:spcBef>
            </a:pPr>
            <a:r>
              <a:rPr lang="en-US">
                <a:solidFill>
                  <a:schemeClr val="accent1"/>
                </a:solidFill>
                <a:latin typeface="Calibri Light" panose="020F0302020204030204" pitchFamily="34" charset="0"/>
                <a:cs typeface="Calibri Light" panose="020F0302020204030204" pitchFamily="34" charset="0"/>
              </a:rPr>
              <a:t>Every student must have a PE uniform – Uniforms will be available to purchase on a future date. Communication will be sent home!  </a:t>
            </a:r>
          </a:p>
          <a:p>
            <a:pPr>
              <a:lnSpc>
                <a:spcPct val="100000"/>
              </a:lnSpc>
              <a:spcBef>
                <a:spcPts val="0"/>
              </a:spcBef>
            </a:pPr>
            <a:r>
              <a:rPr lang="en-US">
                <a:solidFill>
                  <a:schemeClr val="accent1"/>
                </a:solidFill>
                <a:latin typeface="Calibri Light" panose="020F0302020204030204" pitchFamily="34" charset="0"/>
                <a:cs typeface="Calibri Light" panose="020F0302020204030204" pitchFamily="34" charset="0"/>
              </a:rPr>
              <a:t>Students must wear sneakers.</a:t>
            </a:r>
          </a:p>
          <a:p>
            <a:pPr>
              <a:lnSpc>
                <a:spcPct val="100000"/>
              </a:lnSpc>
              <a:spcBef>
                <a:spcPts val="0"/>
              </a:spcBef>
            </a:pPr>
            <a:r>
              <a:rPr lang="en-US">
                <a:solidFill>
                  <a:schemeClr val="accent1"/>
                </a:solidFill>
                <a:latin typeface="Calibri Light" panose="020F0302020204030204" pitchFamily="34" charset="0"/>
                <a:cs typeface="Calibri Light" panose="020F0302020204030204" pitchFamily="34" charset="0"/>
              </a:rPr>
              <a:t>Students are given adequate time to change at the beginning and end of class.</a:t>
            </a:r>
          </a:p>
        </p:txBody>
      </p:sp>
      <p:pic>
        <p:nvPicPr>
          <p:cNvPr id="7" name="Picture 6" descr="A logo for a company&#10;&#10;Description automatically generated">
            <a:extLst>
              <a:ext uri="{FF2B5EF4-FFF2-40B4-BE49-F238E27FC236}">
                <a16:creationId xmlns:a16="http://schemas.microsoft.com/office/drawing/2014/main" id="{800A2C4B-48FE-C877-36D0-2CCA5278A888}"/>
              </a:ext>
            </a:extLst>
          </p:cNvPr>
          <p:cNvPicPr>
            <a:picLocks noChangeAspect="1"/>
          </p:cNvPicPr>
          <p:nvPr/>
        </p:nvPicPr>
        <p:blipFill>
          <a:blip r:embed="rId3"/>
          <a:stretch>
            <a:fillRect/>
          </a:stretch>
        </p:blipFill>
        <p:spPr>
          <a:xfrm>
            <a:off x="10259246" y="5086059"/>
            <a:ext cx="1932206" cy="1771941"/>
          </a:xfrm>
          <a:prstGeom prst="rect">
            <a:avLst/>
          </a:prstGeom>
        </p:spPr>
      </p:pic>
      <p:sp>
        <p:nvSpPr>
          <p:cNvPr id="8" name="Title 1">
            <a:extLst>
              <a:ext uri="{FF2B5EF4-FFF2-40B4-BE49-F238E27FC236}">
                <a16:creationId xmlns:a16="http://schemas.microsoft.com/office/drawing/2014/main" id="{88F1DCE7-20DA-9E97-34C5-25668BE62865}"/>
              </a:ext>
            </a:extLst>
          </p:cNvPr>
          <p:cNvSpPr txBox="1">
            <a:spLocks/>
          </p:cNvSpPr>
          <p:nvPr/>
        </p:nvSpPr>
        <p:spPr>
          <a:xfrm>
            <a:off x="1331228" y="3168323"/>
            <a:ext cx="10178322" cy="7802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accent1"/>
                </a:solidFill>
                <a:latin typeface="Komika Axis" panose="02000506000000020004" pitchFamily="2" charset="0"/>
              </a:rPr>
              <a:t>Grade 6 Digital Discoveries</a:t>
            </a:r>
          </a:p>
        </p:txBody>
      </p:sp>
      <p:sp>
        <p:nvSpPr>
          <p:cNvPr id="9" name="Text Placeholder 2">
            <a:extLst>
              <a:ext uri="{FF2B5EF4-FFF2-40B4-BE49-F238E27FC236}">
                <a16:creationId xmlns:a16="http://schemas.microsoft.com/office/drawing/2014/main" id="{CAA0CDA4-7915-6D48-53BE-9DB6B2B288EE}"/>
              </a:ext>
            </a:extLst>
          </p:cNvPr>
          <p:cNvSpPr txBox="1">
            <a:spLocks/>
          </p:cNvSpPr>
          <p:nvPr/>
        </p:nvSpPr>
        <p:spPr>
          <a:xfrm>
            <a:off x="999304" y="3948532"/>
            <a:ext cx="10510246" cy="447398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nSpc>
                <a:spcPct val="100000"/>
              </a:lnSpc>
              <a:spcBef>
                <a:spcPts val="0"/>
              </a:spcBef>
              <a:buClr>
                <a:srgbClr val="FFD100"/>
              </a:buClr>
              <a:buNone/>
            </a:pPr>
            <a:r>
              <a:rPr lang="en-US">
                <a:solidFill>
                  <a:schemeClr val="accent1"/>
                </a:solidFill>
                <a:latin typeface="Calibri Light" panose="020F0302020204030204" pitchFamily="34" charset="0"/>
                <a:cs typeface="Calibri Light" panose="020F0302020204030204" pitchFamily="34" charset="0"/>
              </a:rPr>
              <a:t>Students are encouraged to be curious, solve personally relevant problems and express themselves through creation. The course is designed to interweave lessons with discussions, presentations, peer feedback, and shared reflections.  As students proceed through the pathway, the structures increasingly shift responsibility to students to formulate their own questions, develop their own solutions, and critique their work. The tools and strategies in this course will help teachers understand and address well-known equity gaps within the field.  All students can </a:t>
            </a:r>
          </a:p>
          <a:p>
            <a:pPr marL="0" indent="0">
              <a:lnSpc>
                <a:spcPct val="100000"/>
              </a:lnSpc>
              <a:spcBef>
                <a:spcPts val="0"/>
              </a:spcBef>
              <a:buClr>
                <a:srgbClr val="FFD100"/>
              </a:buClr>
              <a:buNone/>
            </a:pPr>
            <a:r>
              <a:rPr lang="en-US">
                <a:solidFill>
                  <a:schemeClr val="accent1"/>
                </a:solidFill>
                <a:latin typeface="Calibri Light" panose="020F0302020204030204" pitchFamily="34" charset="0"/>
                <a:cs typeface="Calibri Light" panose="020F0302020204030204" pitchFamily="34" charset="0"/>
              </a:rPr>
              <a:t>succeed in computer science when given the right support and opportunities, regardless </a:t>
            </a:r>
          </a:p>
          <a:p>
            <a:pPr marL="0" indent="0">
              <a:lnSpc>
                <a:spcPct val="100000"/>
              </a:lnSpc>
              <a:spcBef>
                <a:spcPts val="0"/>
              </a:spcBef>
              <a:buClr>
                <a:srgbClr val="FFD100"/>
              </a:buClr>
              <a:buNone/>
            </a:pPr>
            <a:r>
              <a:rPr lang="en-US">
                <a:solidFill>
                  <a:schemeClr val="accent1"/>
                </a:solidFill>
                <a:latin typeface="Calibri Light" panose="020F0302020204030204" pitchFamily="34" charset="0"/>
                <a:cs typeface="Calibri Light" panose="020F0302020204030204" pitchFamily="34" charset="0"/>
              </a:rPr>
              <a:t>of prior knowledge.</a:t>
            </a:r>
          </a:p>
        </p:txBody>
      </p:sp>
    </p:spTree>
    <p:extLst>
      <p:ext uri="{BB962C8B-B14F-4D97-AF65-F5344CB8AC3E}">
        <p14:creationId xmlns:p14="http://schemas.microsoft.com/office/powerpoint/2010/main" val="15100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E98573-A960-850D-E3CE-E9DD266C4B7A}"/>
              </a:ext>
            </a:extLst>
          </p:cNvPr>
          <p:cNvSpPr/>
          <p:nvPr/>
        </p:nvSpPr>
        <p:spPr>
          <a:xfrm rot="5400000">
            <a:off x="4796707" y="1961461"/>
            <a:ext cx="2520742" cy="6451600"/>
          </a:xfrm>
          <a:prstGeom prst="rect">
            <a:avLst/>
          </a:prstGeom>
          <a:solidFill>
            <a:schemeClr val="accent6">
              <a:lumMod val="40000"/>
              <a:lumOff val="60000"/>
            </a:schemeClr>
          </a:solidFill>
          <a:ln>
            <a:solidFill>
              <a:srgbClr val="002D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5DA5BDB3-3DC4-439B-BB68-DDA5B35C3495}"/>
              </a:ext>
            </a:extLst>
          </p:cNvPr>
          <p:cNvSpPr txBox="1">
            <a:spLocks/>
          </p:cNvSpPr>
          <p:nvPr/>
        </p:nvSpPr>
        <p:spPr>
          <a:xfrm>
            <a:off x="687336" y="1336507"/>
            <a:ext cx="10869664" cy="497601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nSpc>
                <a:spcPct val="100000"/>
              </a:lnSpc>
              <a:spcBef>
                <a:spcPts val="0"/>
              </a:spcBef>
            </a:pPr>
            <a:r>
              <a:rPr lang="en-US" sz="2200">
                <a:solidFill>
                  <a:srgbClr val="002D74"/>
                </a:solidFill>
                <a:latin typeface="Calibri Light" panose="020F0302020204030204" pitchFamily="34" charset="0"/>
                <a:cs typeface="Calibri Light" panose="020F0302020204030204" pitchFamily="34" charset="0"/>
              </a:rPr>
              <a:t>Parent permission is required to participate in Band.</a:t>
            </a:r>
          </a:p>
          <a:p>
            <a:pPr>
              <a:lnSpc>
                <a:spcPct val="100000"/>
              </a:lnSpc>
              <a:spcBef>
                <a:spcPts val="0"/>
              </a:spcBef>
            </a:pPr>
            <a:r>
              <a:rPr lang="en-US" sz="2200">
                <a:solidFill>
                  <a:schemeClr val="tx2">
                    <a:lumMod val="90000"/>
                    <a:lumOff val="10000"/>
                  </a:schemeClr>
                </a:solidFill>
                <a:latin typeface="Calibri Light" panose="020F0302020204030204" pitchFamily="34" charset="0"/>
                <a:cs typeface="Calibri Light" panose="020F0302020204030204" pitchFamily="34" charset="0"/>
              </a:rPr>
              <a:t>A “try on” instrument session occurred today and will conclude tomorrow.  </a:t>
            </a:r>
          </a:p>
          <a:p>
            <a:pPr lvl="1">
              <a:lnSpc>
                <a:spcPct val="100000"/>
              </a:lnSpc>
              <a:spcBef>
                <a:spcPts val="0"/>
              </a:spcBef>
            </a:pPr>
            <a:r>
              <a:rPr lang="en-US" sz="2200">
                <a:solidFill>
                  <a:srgbClr val="002D74"/>
                </a:solidFill>
                <a:latin typeface="Calibri Light" panose="020F0302020204030204" pitchFamily="34" charset="0"/>
                <a:cs typeface="Calibri Light" panose="020F0302020204030204" pitchFamily="34" charset="0"/>
              </a:rPr>
              <a:t>Please do not rent/purchase an instrument before consulting with Dr. Clasen-LeBlanc our band director. </a:t>
            </a:r>
          </a:p>
          <a:p>
            <a:pPr>
              <a:lnSpc>
                <a:spcPct val="100000"/>
              </a:lnSpc>
              <a:spcBef>
                <a:spcPts val="0"/>
              </a:spcBef>
            </a:pPr>
            <a:r>
              <a:rPr lang="en-US" sz="2200">
                <a:solidFill>
                  <a:srgbClr val="002D74"/>
                </a:solidFill>
                <a:latin typeface="Calibri Light" panose="020F0302020204030204" pitchFamily="34" charset="0"/>
                <a:cs typeface="Calibri Light" panose="020F0302020204030204" pitchFamily="34" charset="0"/>
              </a:rPr>
              <a:t>Students will perform during a winter and spring performance. </a:t>
            </a:r>
          </a:p>
          <a:p>
            <a:pPr>
              <a:lnSpc>
                <a:spcPct val="100000"/>
              </a:lnSpc>
              <a:spcBef>
                <a:spcPts val="0"/>
              </a:spcBef>
            </a:pPr>
            <a:r>
              <a:rPr lang="en-US" sz="2200">
                <a:solidFill>
                  <a:srgbClr val="002D74"/>
                </a:solidFill>
                <a:latin typeface="Calibri Light" panose="020F0302020204030204" pitchFamily="34" charset="0"/>
                <a:cs typeface="Calibri Light" panose="020F0302020204030204" pitchFamily="34" charset="0"/>
              </a:rPr>
              <a:t>Practice = Homework, students are expected to practice at least 20 minutes a day on their instrument.</a:t>
            </a:r>
            <a:endParaRPr lang="en-US" sz="2200">
              <a:solidFill>
                <a:srgbClr val="002060"/>
              </a:solidFill>
              <a:latin typeface="Calibri Light" panose="020F0302020204030204" pitchFamily="34" charset="0"/>
              <a:cs typeface="Calibri Light" panose="020F0302020204030204" pitchFamily="34" charset="0"/>
            </a:endParaRPr>
          </a:p>
        </p:txBody>
      </p:sp>
      <p:sp>
        <p:nvSpPr>
          <p:cNvPr id="2" name="Title 1"/>
          <p:cNvSpPr>
            <a:spLocks noGrp="1"/>
          </p:cNvSpPr>
          <p:nvPr>
            <p:ph type="title"/>
          </p:nvPr>
        </p:nvSpPr>
        <p:spPr>
          <a:xfrm>
            <a:off x="1318533" y="410368"/>
            <a:ext cx="8841467" cy="780209"/>
          </a:xfrm>
        </p:spPr>
        <p:txBody>
          <a:bodyPr>
            <a:normAutofit fontScale="90000"/>
          </a:bodyPr>
          <a:lstStyle/>
          <a:p>
            <a:pPr algn="ctr"/>
            <a:r>
              <a:rPr lang="en-US" sz="5400">
                <a:solidFill>
                  <a:schemeClr val="accent1"/>
                </a:solidFill>
                <a:latin typeface="Komika Axis" panose="02000506000000020004" pitchFamily="2" charset="0"/>
              </a:rPr>
              <a:t>Beginning band</a:t>
            </a:r>
          </a:p>
        </p:txBody>
      </p:sp>
      <p:pic>
        <p:nvPicPr>
          <p:cNvPr id="9" name="Picture 8" descr="A group of people posing for a photo&#10;&#10;Description automatically generated">
            <a:extLst>
              <a:ext uri="{FF2B5EF4-FFF2-40B4-BE49-F238E27FC236}">
                <a16:creationId xmlns:a16="http://schemas.microsoft.com/office/drawing/2014/main" id="{BE4D354F-11AE-FDD2-75B3-E6E2F878EAF1}"/>
              </a:ext>
            </a:extLst>
          </p:cNvPr>
          <p:cNvPicPr>
            <a:picLocks noChangeAspect="1"/>
          </p:cNvPicPr>
          <p:nvPr/>
        </p:nvPicPr>
        <p:blipFill>
          <a:blip r:embed="rId3"/>
          <a:stretch>
            <a:fillRect/>
          </a:stretch>
        </p:blipFill>
        <p:spPr>
          <a:xfrm>
            <a:off x="2996377" y="4096014"/>
            <a:ext cx="2895601" cy="2171701"/>
          </a:xfrm>
          <a:prstGeom prst="rect">
            <a:avLst/>
          </a:prstGeom>
          <a:ln>
            <a:solidFill>
              <a:schemeClr val="accent1"/>
            </a:solidFill>
          </a:ln>
        </p:spPr>
      </p:pic>
      <p:pic>
        <p:nvPicPr>
          <p:cNvPr id="11" name="Picture 10" descr="A group of people on a stage&#10;&#10;Description automatically generated">
            <a:extLst>
              <a:ext uri="{FF2B5EF4-FFF2-40B4-BE49-F238E27FC236}">
                <a16:creationId xmlns:a16="http://schemas.microsoft.com/office/drawing/2014/main" id="{377BCEA7-BB28-6F3B-90F8-ED94C5AC862F}"/>
              </a:ext>
            </a:extLst>
          </p:cNvPr>
          <p:cNvPicPr>
            <a:picLocks noChangeAspect="1"/>
          </p:cNvPicPr>
          <p:nvPr/>
        </p:nvPicPr>
        <p:blipFill>
          <a:blip r:embed="rId4"/>
          <a:stretch>
            <a:fillRect/>
          </a:stretch>
        </p:blipFill>
        <p:spPr>
          <a:xfrm>
            <a:off x="6221769" y="4096014"/>
            <a:ext cx="2895601" cy="2170952"/>
          </a:xfrm>
          <a:prstGeom prst="rect">
            <a:avLst/>
          </a:prstGeom>
          <a:ln>
            <a:solidFill>
              <a:schemeClr val="accent1"/>
            </a:solidFill>
          </a:ln>
        </p:spPr>
      </p:pic>
      <p:pic>
        <p:nvPicPr>
          <p:cNvPr id="13" name="Picture 12" descr="A logo for a company&#10;&#10;Description automatically generated">
            <a:extLst>
              <a:ext uri="{FF2B5EF4-FFF2-40B4-BE49-F238E27FC236}">
                <a16:creationId xmlns:a16="http://schemas.microsoft.com/office/drawing/2014/main" id="{1306BCD5-C3D6-34A8-E075-F793F13C7918}"/>
              </a:ext>
            </a:extLst>
          </p:cNvPr>
          <p:cNvPicPr>
            <a:picLocks noChangeAspect="1"/>
          </p:cNvPicPr>
          <p:nvPr/>
        </p:nvPicPr>
        <p:blipFill>
          <a:blip r:embed="rId5"/>
          <a:stretch>
            <a:fillRect/>
          </a:stretch>
        </p:blipFill>
        <p:spPr>
          <a:xfrm>
            <a:off x="10259246" y="5086059"/>
            <a:ext cx="1932206" cy="1771941"/>
          </a:xfrm>
          <a:prstGeom prst="rect">
            <a:avLst/>
          </a:prstGeom>
        </p:spPr>
      </p:pic>
    </p:spTree>
    <p:extLst>
      <p:ext uri="{BB962C8B-B14F-4D97-AF65-F5344CB8AC3E}">
        <p14:creationId xmlns:p14="http://schemas.microsoft.com/office/powerpoint/2010/main" val="3126682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9525-BE81-3B67-A78E-069DB1CB492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729819E-E00B-F34D-9C21-BB3FE2C74801}"/>
              </a:ext>
            </a:extLst>
          </p:cNvPr>
          <p:cNvSpPr/>
          <p:nvPr/>
        </p:nvSpPr>
        <p:spPr>
          <a:xfrm>
            <a:off x="676854" y="2130377"/>
            <a:ext cx="2959100" cy="3762423"/>
          </a:xfrm>
          <a:prstGeom prst="rect">
            <a:avLst/>
          </a:prstGeom>
          <a:solidFill>
            <a:schemeClr val="accent6">
              <a:lumMod val="40000"/>
              <a:lumOff val="60000"/>
            </a:schemeClr>
          </a:solidFill>
          <a:ln>
            <a:solidFill>
              <a:srgbClr val="002D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FE66A883-F5FA-B91C-55BF-406788838B3D}"/>
              </a:ext>
            </a:extLst>
          </p:cNvPr>
          <p:cNvSpPr txBox="1">
            <a:spLocks/>
          </p:cNvSpPr>
          <p:nvPr/>
        </p:nvSpPr>
        <p:spPr>
          <a:xfrm>
            <a:off x="7190418" y="2161650"/>
            <a:ext cx="4531682" cy="3762423"/>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nSpc>
                <a:spcPct val="100000"/>
              </a:lnSpc>
              <a:spcBef>
                <a:spcPts val="0"/>
              </a:spcBef>
            </a:pPr>
            <a:r>
              <a:rPr lang="en-US" sz="2400">
                <a:solidFill>
                  <a:srgbClr val="002D74"/>
                </a:solidFill>
                <a:latin typeface="Calibri Light" panose="020F0302020204030204" pitchFamily="34" charset="0"/>
                <a:cs typeface="Calibri Light" panose="020F0302020204030204" pitchFamily="34" charset="0"/>
              </a:rPr>
              <a:t>Focus on exploring media and creating a variety of 2D artwork</a:t>
            </a:r>
          </a:p>
          <a:p>
            <a:pPr>
              <a:lnSpc>
                <a:spcPct val="100000"/>
              </a:lnSpc>
              <a:spcBef>
                <a:spcPts val="0"/>
              </a:spcBef>
            </a:pPr>
            <a:r>
              <a:rPr lang="en-US" sz="2400">
                <a:solidFill>
                  <a:srgbClr val="002D74"/>
                </a:solidFill>
                <a:latin typeface="Calibri Light" panose="020F0302020204030204" pitchFamily="34" charset="0"/>
                <a:cs typeface="Calibri Light" panose="020F0302020204030204" pitchFamily="34" charset="0"/>
              </a:rPr>
              <a:t>Art design – drawing, painting, printmaking, and collage</a:t>
            </a:r>
          </a:p>
          <a:p>
            <a:pPr>
              <a:lnSpc>
                <a:spcPct val="100000"/>
              </a:lnSpc>
              <a:spcBef>
                <a:spcPts val="0"/>
              </a:spcBef>
            </a:pPr>
            <a:r>
              <a:rPr lang="en-US" sz="2400">
                <a:solidFill>
                  <a:srgbClr val="002D74"/>
                </a:solidFill>
                <a:latin typeface="Calibri Light" panose="020F0302020204030204" pitchFamily="34" charset="0"/>
                <a:cs typeface="Calibri Light" panose="020F0302020204030204" pitchFamily="34" charset="0"/>
              </a:rPr>
              <a:t>Student work will be displayed on a regular basis.</a:t>
            </a:r>
          </a:p>
          <a:p>
            <a:pPr>
              <a:lnSpc>
                <a:spcPct val="100000"/>
              </a:lnSpc>
              <a:spcBef>
                <a:spcPts val="0"/>
              </a:spcBef>
            </a:pPr>
            <a:r>
              <a:rPr lang="en-US" sz="2400">
                <a:solidFill>
                  <a:srgbClr val="002D74"/>
                </a:solidFill>
                <a:latin typeface="Calibri Light" panose="020F0302020204030204" pitchFamily="34" charset="0"/>
                <a:cs typeface="Calibri Light" panose="020F0302020204030204" pitchFamily="34" charset="0"/>
              </a:rPr>
              <a:t>Art is a fun opportunity for students to discover new talents and interests.</a:t>
            </a:r>
          </a:p>
        </p:txBody>
      </p:sp>
      <p:sp>
        <p:nvSpPr>
          <p:cNvPr id="2" name="Title 1">
            <a:extLst>
              <a:ext uri="{FF2B5EF4-FFF2-40B4-BE49-F238E27FC236}">
                <a16:creationId xmlns:a16="http://schemas.microsoft.com/office/drawing/2014/main" id="{C43A695C-9FCA-B2E4-196C-415A9F04C566}"/>
              </a:ext>
            </a:extLst>
          </p:cNvPr>
          <p:cNvSpPr>
            <a:spLocks noGrp="1"/>
          </p:cNvSpPr>
          <p:nvPr>
            <p:ph type="title"/>
          </p:nvPr>
        </p:nvSpPr>
        <p:spPr>
          <a:xfrm>
            <a:off x="1417779" y="736964"/>
            <a:ext cx="8841467" cy="780209"/>
          </a:xfrm>
        </p:spPr>
        <p:txBody>
          <a:bodyPr>
            <a:normAutofit fontScale="90000"/>
          </a:bodyPr>
          <a:lstStyle/>
          <a:p>
            <a:pPr algn="ctr"/>
            <a:r>
              <a:rPr lang="en-US" sz="5400">
                <a:solidFill>
                  <a:schemeClr val="accent1"/>
                </a:solidFill>
                <a:latin typeface="Komika Axis" panose="02000506000000020004" pitchFamily="2" charset="0"/>
              </a:rPr>
              <a:t>Art</a:t>
            </a:r>
          </a:p>
        </p:txBody>
      </p:sp>
      <p:pic>
        <p:nvPicPr>
          <p:cNvPr id="4" name="Picture 3">
            <a:extLst>
              <a:ext uri="{FF2B5EF4-FFF2-40B4-BE49-F238E27FC236}">
                <a16:creationId xmlns:a16="http://schemas.microsoft.com/office/drawing/2014/main" id="{C9ACC0D1-2E8E-3590-AF7F-1A793EFFBFFC}"/>
              </a:ext>
            </a:extLst>
          </p:cNvPr>
          <p:cNvPicPr>
            <a:picLocks noChangeAspect="1"/>
          </p:cNvPicPr>
          <p:nvPr/>
        </p:nvPicPr>
        <p:blipFill>
          <a:blip r:embed="rId3"/>
          <a:stretch>
            <a:fillRect/>
          </a:stretch>
        </p:blipFill>
        <p:spPr>
          <a:xfrm>
            <a:off x="845582" y="2247900"/>
            <a:ext cx="2599872" cy="3495626"/>
          </a:xfrm>
          <a:prstGeom prst="rect">
            <a:avLst/>
          </a:prstGeom>
          <a:ln w="19050">
            <a:solidFill>
              <a:schemeClr val="accent1"/>
            </a:solidFill>
          </a:ln>
        </p:spPr>
      </p:pic>
      <p:pic>
        <p:nvPicPr>
          <p:cNvPr id="7" name="Picture 6" descr="A logo for a company&#10;&#10;Description automatically generated">
            <a:extLst>
              <a:ext uri="{FF2B5EF4-FFF2-40B4-BE49-F238E27FC236}">
                <a16:creationId xmlns:a16="http://schemas.microsoft.com/office/drawing/2014/main" id="{7BD7A1D8-9EAB-A8BE-FFFF-017FCECC0EB0}"/>
              </a:ext>
            </a:extLst>
          </p:cNvPr>
          <p:cNvPicPr>
            <a:picLocks noChangeAspect="1"/>
          </p:cNvPicPr>
          <p:nvPr/>
        </p:nvPicPr>
        <p:blipFill>
          <a:blip r:embed="rId4"/>
          <a:stretch>
            <a:fillRect/>
          </a:stretch>
        </p:blipFill>
        <p:spPr>
          <a:xfrm>
            <a:off x="10259246" y="5086059"/>
            <a:ext cx="1932206" cy="1771941"/>
          </a:xfrm>
          <a:prstGeom prst="rect">
            <a:avLst/>
          </a:prstGeom>
        </p:spPr>
      </p:pic>
      <p:sp>
        <p:nvSpPr>
          <p:cNvPr id="10" name="Rectangle 9">
            <a:extLst>
              <a:ext uri="{FF2B5EF4-FFF2-40B4-BE49-F238E27FC236}">
                <a16:creationId xmlns:a16="http://schemas.microsoft.com/office/drawing/2014/main" id="{B660270F-9C87-FB4A-F44F-20266A147A27}"/>
              </a:ext>
            </a:extLst>
          </p:cNvPr>
          <p:cNvSpPr/>
          <p:nvPr/>
        </p:nvSpPr>
        <p:spPr>
          <a:xfrm>
            <a:off x="3817382" y="2114501"/>
            <a:ext cx="2959100" cy="3762423"/>
          </a:xfrm>
          <a:prstGeom prst="rect">
            <a:avLst/>
          </a:prstGeom>
          <a:solidFill>
            <a:schemeClr val="accent6">
              <a:lumMod val="40000"/>
              <a:lumOff val="60000"/>
            </a:schemeClr>
          </a:solidFill>
          <a:ln>
            <a:solidFill>
              <a:srgbClr val="002D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BAC1A97-28B7-72D9-89E2-BD622FAB93EE}"/>
              </a:ext>
            </a:extLst>
          </p:cNvPr>
          <p:cNvPicPr>
            <a:picLocks noChangeAspect="1"/>
          </p:cNvPicPr>
          <p:nvPr/>
        </p:nvPicPr>
        <p:blipFill>
          <a:blip r:embed="rId5"/>
          <a:stretch>
            <a:fillRect/>
          </a:stretch>
        </p:blipFill>
        <p:spPr>
          <a:xfrm>
            <a:off x="3991534" y="2263775"/>
            <a:ext cx="2610796" cy="3495626"/>
          </a:xfrm>
          <a:prstGeom prst="rect">
            <a:avLst/>
          </a:prstGeom>
          <a:ln w="19050">
            <a:solidFill>
              <a:schemeClr val="accent1"/>
            </a:solidFill>
          </a:ln>
        </p:spPr>
      </p:pic>
    </p:spTree>
    <p:extLst>
      <p:ext uri="{BB962C8B-B14F-4D97-AF65-F5344CB8AC3E}">
        <p14:creationId xmlns:p14="http://schemas.microsoft.com/office/powerpoint/2010/main" val="283684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2607D-30B4-9ACD-BE0A-18D27AF91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3F9DBB-D07D-59D0-744A-F1368EF85B71}"/>
              </a:ext>
            </a:extLst>
          </p:cNvPr>
          <p:cNvSpPr>
            <a:spLocks noGrp="1"/>
          </p:cNvSpPr>
          <p:nvPr>
            <p:ph type="title"/>
          </p:nvPr>
        </p:nvSpPr>
        <p:spPr>
          <a:xfrm>
            <a:off x="1417778" y="453641"/>
            <a:ext cx="8841467" cy="780209"/>
          </a:xfrm>
        </p:spPr>
        <p:txBody>
          <a:bodyPr>
            <a:normAutofit fontScale="90000"/>
          </a:bodyPr>
          <a:lstStyle/>
          <a:p>
            <a:pPr algn="ctr"/>
            <a:r>
              <a:rPr lang="en-US" sz="5400">
                <a:solidFill>
                  <a:schemeClr val="accent1"/>
                </a:solidFill>
                <a:latin typeface="Komika Axis" panose="02000506000000020004" pitchFamily="2" charset="0"/>
              </a:rPr>
              <a:t>Virtual</a:t>
            </a:r>
          </a:p>
        </p:txBody>
      </p:sp>
      <p:pic>
        <p:nvPicPr>
          <p:cNvPr id="7" name="Picture 6" descr="A logo for a company&#10;&#10;Description automatically generated">
            <a:extLst>
              <a:ext uri="{FF2B5EF4-FFF2-40B4-BE49-F238E27FC236}">
                <a16:creationId xmlns:a16="http://schemas.microsoft.com/office/drawing/2014/main" id="{FC265FA3-D433-06C0-DA27-076CC8C6160E}"/>
              </a:ext>
            </a:extLst>
          </p:cNvPr>
          <p:cNvPicPr>
            <a:picLocks noChangeAspect="1"/>
          </p:cNvPicPr>
          <p:nvPr/>
        </p:nvPicPr>
        <p:blipFill>
          <a:blip r:embed="rId3"/>
          <a:stretch>
            <a:fillRect/>
          </a:stretch>
        </p:blipFill>
        <p:spPr>
          <a:xfrm>
            <a:off x="10259246" y="5086059"/>
            <a:ext cx="1932206" cy="1771941"/>
          </a:xfrm>
          <a:prstGeom prst="rect">
            <a:avLst/>
          </a:prstGeom>
        </p:spPr>
      </p:pic>
      <p:pic>
        <p:nvPicPr>
          <p:cNvPr id="5" name="Picture 4">
            <a:extLst>
              <a:ext uri="{FF2B5EF4-FFF2-40B4-BE49-F238E27FC236}">
                <a16:creationId xmlns:a16="http://schemas.microsoft.com/office/drawing/2014/main" id="{46FABEFD-201E-4AA4-2A62-B3975F99D3B0}"/>
              </a:ext>
            </a:extLst>
          </p:cNvPr>
          <p:cNvPicPr>
            <a:picLocks noChangeAspect="1"/>
          </p:cNvPicPr>
          <p:nvPr/>
        </p:nvPicPr>
        <p:blipFill>
          <a:blip r:embed="rId4"/>
          <a:stretch>
            <a:fillRect/>
          </a:stretch>
        </p:blipFill>
        <p:spPr>
          <a:xfrm>
            <a:off x="5651864" y="4193507"/>
            <a:ext cx="4531682" cy="2382788"/>
          </a:xfrm>
          <a:prstGeom prst="rect">
            <a:avLst/>
          </a:prstGeom>
        </p:spPr>
      </p:pic>
      <p:pic>
        <p:nvPicPr>
          <p:cNvPr id="11" name="Picture 10">
            <a:extLst>
              <a:ext uri="{FF2B5EF4-FFF2-40B4-BE49-F238E27FC236}">
                <a16:creationId xmlns:a16="http://schemas.microsoft.com/office/drawing/2014/main" id="{3F768E60-EF93-9001-7C03-39474FB7321C}"/>
              </a:ext>
            </a:extLst>
          </p:cNvPr>
          <p:cNvPicPr>
            <a:picLocks noChangeAspect="1"/>
          </p:cNvPicPr>
          <p:nvPr/>
        </p:nvPicPr>
        <p:blipFill>
          <a:blip r:embed="rId5"/>
          <a:srcRect b="16530"/>
          <a:stretch/>
        </p:blipFill>
        <p:spPr>
          <a:xfrm>
            <a:off x="8735201" y="2054259"/>
            <a:ext cx="3048089" cy="2139248"/>
          </a:xfrm>
          <a:prstGeom prst="rect">
            <a:avLst/>
          </a:prstGeom>
        </p:spPr>
      </p:pic>
      <p:sp>
        <p:nvSpPr>
          <p:cNvPr id="8" name="Text Placeholder 2">
            <a:extLst>
              <a:ext uri="{FF2B5EF4-FFF2-40B4-BE49-F238E27FC236}">
                <a16:creationId xmlns:a16="http://schemas.microsoft.com/office/drawing/2014/main" id="{9AE5B78D-C927-6604-F586-068D2E0C6E63}"/>
              </a:ext>
            </a:extLst>
          </p:cNvPr>
          <p:cNvSpPr txBox="1">
            <a:spLocks/>
          </p:cNvSpPr>
          <p:nvPr/>
        </p:nvSpPr>
        <p:spPr>
          <a:xfrm>
            <a:off x="569145" y="1339154"/>
            <a:ext cx="8166056" cy="481271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nSpc>
                <a:spcPct val="100000"/>
              </a:lnSpc>
              <a:spcBef>
                <a:spcPts val="0"/>
              </a:spcBef>
            </a:pPr>
            <a:r>
              <a:rPr lang="en-US" sz="2400">
                <a:solidFill>
                  <a:srgbClr val="002D74"/>
                </a:solidFill>
                <a:latin typeface="Calibri Light" panose="020F0302020204030204" pitchFamily="34" charset="0"/>
                <a:cs typeface="Calibri Light" panose="020F0302020204030204" pitchFamily="34" charset="0"/>
              </a:rPr>
              <a:t>Students would take a virtual course through Florida Virtual School or St. Johns Virtual School while on campus at TCA</a:t>
            </a:r>
          </a:p>
          <a:p>
            <a:pPr>
              <a:lnSpc>
                <a:spcPct val="100000"/>
              </a:lnSpc>
              <a:spcBef>
                <a:spcPts val="0"/>
              </a:spcBef>
            </a:pPr>
            <a:r>
              <a:rPr lang="en-US" sz="2400">
                <a:solidFill>
                  <a:srgbClr val="002D74"/>
                </a:solidFill>
                <a:latin typeface="Calibri Light" panose="020F0302020204030204" pitchFamily="34" charset="0"/>
                <a:cs typeface="Calibri Light" panose="020F0302020204030204" pitchFamily="34" charset="0"/>
              </a:rPr>
              <a:t>Students go to a classroom supervised by a TCA staff member but engage with their online instruction and teacher</a:t>
            </a:r>
          </a:p>
          <a:p>
            <a:pPr>
              <a:lnSpc>
                <a:spcPct val="100000"/>
              </a:lnSpc>
              <a:spcBef>
                <a:spcPts val="0"/>
              </a:spcBef>
            </a:pPr>
            <a:r>
              <a:rPr lang="en-US" sz="2400">
                <a:solidFill>
                  <a:srgbClr val="002D74"/>
                </a:solidFill>
                <a:latin typeface="Calibri Light" panose="020F0302020204030204" pitchFamily="34" charset="0"/>
                <a:cs typeface="Calibri Light" panose="020F0302020204030204" pitchFamily="34" charset="0"/>
              </a:rPr>
              <a:t>Some available courses include:</a:t>
            </a:r>
          </a:p>
        </p:txBody>
      </p:sp>
      <p:sp>
        <p:nvSpPr>
          <p:cNvPr id="13" name="Text Placeholder 2">
            <a:extLst>
              <a:ext uri="{FF2B5EF4-FFF2-40B4-BE49-F238E27FC236}">
                <a16:creationId xmlns:a16="http://schemas.microsoft.com/office/drawing/2014/main" id="{0AD091AF-3D8C-ECBD-2A69-2B8B9947483F}"/>
              </a:ext>
            </a:extLst>
          </p:cNvPr>
          <p:cNvSpPr txBox="1">
            <a:spLocks/>
          </p:cNvSpPr>
          <p:nvPr/>
        </p:nvSpPr>
        <p:spPr>
          <a:xfrm>
            <a:off x="595394" y="3286270"/>
            <a:ext cx="5243117" cy="268922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1">
              <a:lnSpc>
                <a:spcPct val="100000"/>
              </a:lnSpc>
              <a:spcBef>
                <a:spcPts val="0"/>
              </a:spcBef>
            </a:pPr>
            <a:r>
              <a:rPr lang="en-US" sz="2000">
                <a:solidFill>
                  <a:srgbClr val="002D74"/>
                </a:solidFill>
                <a:latin typeface="Calibri Light" panose="020F0302020204030204" pitchFamily="34" charset="0"/>
                <a:cs typeface="Calibri Light" panose="020F0302020204030204" pitchFamily="34" charset="0"/>
              </a:rPr>
              <a:t>Digital Art and Design</a:t>
            </a:r>
          </a:p>
          <a:p>
            <a:pPr lvl="1">
              <a:lnSpc>
                <a:spcPct val="100000"/>
              </a:lnSpc>
              <a:spcBef>
                <a:spcPts val="0"/>
              </a:spcBef>
            </a:pPr>
            <a:r>
              <a:rPr lang="en-US" sz="2000">
                <a:solidFill>
                  <a:srgbClr val="002D74"/>
                </a:solidFill>
                <a:latin typeface="Calibri Light" panose="020F0302020204030204" pitchFamily="34" charset="0"/>
                <a:cs typeface="Calibri Light" panose="020F0302020204030204" pitchFamily="34" charset="0"/>
              </a:rPr>
              <a:t>Exploring Two-Dimensional Art</a:t>
            </a:r>
          </a:p>
          <a:p>
            <a:pPr lvl="1">
              <a:lnSpc>
                <a:spcPct val="100000"/>
              </a:lnSpc>
              <a:spcBef>
                <a:spcPts val="0"/>
              </a:spcBef>
            </a:pPr>
            <a:r>
              <a:rPr lang="en-US" sz="2000">
                <a:solidFill>
                  <a:srgbClr val="002D74"/>
                </a:solidFill>
                <a:latin typeface="Calibri Light" panose="020F0302020204030204" pitchFamily="34" charset="0"/>
                <a:cs typeface="Calibri Light" panose="020F0302020204030204" pitchFamily="34" charset="0"/>
              </a:rPr>
              <a:t>Exploring Music</a:t>
            </a:r>
          </a:p>
          <a:p>
            <a:pPr lvl="1">
              <a:lnSpc>
                <a:spcPct val="100000"/>
              </a:lnSpc>
              <a:spcBef>
                <a:spcPts val="0"/>
              </a:spcBef>
            </a:pPr>
            <a:r>
              <a:rPr lang="en-US" sz="2000">
                <a:solidFill>
                  <a:srgbClr val="002D74"/>
                </a:solidFill>
                <a:latin typeface="Calibri Light" panose="020F0302020204030204" pitchFamily="34" charset="0"/>
                <a:cs typeface="Calibri Light" panose="020F0302020204030204" pitchFamily="34" charset="0"/>
              </a:rPr>
              <a:t>Guitar</a:t>
            </a:r>
          </a:p>
          <a:p>
            <a:pPr lvl="1">
              <a:lnSpc>
                <a:spcPct val="100000"/>
              </a:lnSpc>
              <a:spcBef>
                <a:spcPts val="0"/>
              </a:spcBef>
            </a:pPr>
            <a:r>
              <a:rPr lang="en-US" sz="2000">
                <a:solidFill>
                  <a:srgbClr val="002D74"/>
                </a:solidFill>
                <a:latin typeface="Calibri Light" panose="020F0302020204030204" pitchFamily="34" charset="0"/>
                <a:cs typeface="Calibri Light" panose="020F0302020204030204" pitchFamily="34" charset="0"/>
              </a:rPr>
              <a:t>Business Keyboarding</a:t>
            </a:r>
          </a:p>
          <a:p>
            <a:pPr lvl="1">
              <a:lnSpc>
                <a:spcPct val="100000"/>
              </a:lnSpc>
              <a:spcBef>
                <a:spcPts val="0"/>
              </a:spcBef>
            </a:pPr>
            <a:r>
              <a:rPr lang="en-US" sz="2000">
                <a:solidFill>
                  <a:srgbClr val="002D74"/>
                </a:solidFill>
                <a:latin typeface="Calibri Light" panose="020F0302020204030204" pitchFamily="34" charset="0"/>
                <a:cs typeface="Calibri Light" panose="020F0302020204030204" pitchFamily="34" charset="0"/>
              </a:rPr>
              <a:t>Coding Fundamentals</a:t>
            </a:r>
          </a:p>
          <a:p>
            <a:pPr lvl="1">
              <a:lnSpc>
                <a:spcPct val="100000"/>
              </a:lnSpc>
              <a:spcBef>
                <a:spcPts val="0"/>
              </a:spcBef>
            </a:pPr>
            <a:r>
              <a:rPr lang="en-US" sz="2000">
                <a:solidFill>
                  <a:srgbClr val="002D74"/>
                </a:solidFill>
                <a:latin typeface="Calibri Light" panose="020F0302020204030204" pitchFamily="34" charset="0"/>
                <a:cs typeface="Calibri Light" panose="020F0302020204030204" pitchFamily="34" charset="0"/>
              </a:rPr>
              <a:t>Career Research and Decision Making</a:t>
            </a:r>
          </a:p>
          <a:p>
            <a:pPr lvl="1">
              <a:lnSpc>
                <a:spcPct val="100000"/>
              </a:lnSpc>
              <a:spcBef>
                <a:spcPts val="0"/>
              </a:spcBef>
            </a:pPr>
            <a:r>
              <a:rPr lang="en-US" sz="2000">
                <a:solidFill>
                  <a:srgbClr val="002D74"/>
                </a:solidFill>
                <a:latin typeface="Calibri Light" panose="020F0302020204030204" pitchFamily="34" charset="0"/>
                <a:cs typeface="Calibri Light" panose="020F0302020204030204" pitchFamily="34" charset="0"/>
              </a:rPr>
              <a:t>Critical Thinking</a:t>
            </a:r>
          </a:p>
        </p:txBody>
      </p:sp>
    </p:spTree>
    <p:extLst>
      <p:ext uri="{BB962C8B-B14F-4D97-AF65-F5344CB8AC3E}">
        <p14:creationId xmlns:p14="http://schemas.microsoft.com/office/powerpoint/2010/main" val="292259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C0D25-1038-B7D9-9B85-5F43ACFB0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7D9A0-F171-CD2D-D7FE-CFEAA044E968}"/>
              </a:ext>
            </a:extLst>
          </p:cNvPr>
          <p:cNvSpPr>
            <a:spLocks noGrp="1"/>
          </p:cNvSpPr>
          <p:nvPr>
            <p:ph type="title"/>
          </p:nvPr>
        </p:nvSpPr>
        <p:spPr>
          <a:xfrm>
            <a:off x="1417779" y="555241"/>
            <a:ext cx="8841467" cy="780209"/>
          </a:xfrm>
        </p:spPr>
        <p:txBody>
          <a:bodyPr>
            <a:normAutofit fontScale="90000"/>
          </a:bodyPr>
          <a:lstStyle/>
          <a:p>
            <a:pPr algn="ctr"/>
            <a:r>
              <a:rPr lang="en-US" sz="5400">
                <a:solidFill>
                  <a:schemeClr val="accent1"/>
                </a:solidFill>
                <a:latin typeface="Komika Axis" panose="02000506000000020004" pitchFamily="2" charset="0"/>
              </a:rPr>
              <a:t>Scheduling Process</a:t>
            </a:r>
          </a:p>
        </p:txBody>
      </p:sp>
      <p:pic>
        <p:nvPicPr>
          <p:cNvPr id="7" name="Picture 6" descr="A logo for a company&#10;&#10;Description automatically generated">
            <a:extLst>
              <a:ext uri="{FF2B5EF4-FFF2-40B4-BE49-F238E27FC236}">
                <a16:creationId xmlns:a16="http://schemas.microsoft.com/office/drawing/2014/main" id="{2F482CE8-A1E3-CB16-87F7-E5B12682BD69}"/>
              </a:ext>
            </a:extLst>
          </p:cNvPr>
          <p:cNvPicPr>
            <a:picLocks noChangeAspect="1"/>
          </p:cNvPicPr>
          <p:nvPr/>
        </p:nvPicPr>
        <p:blipFill>
          <a:blip r:embed="rId3"/>
          <a:stretch>
            <a:fillRect/>
          </a:stretch>
        </p:blipFill>
        <p:spPr>
          <a:xfrm>
            <a:off x="10259246" y="5086059"/>
            <a:ext cx="1932206" cy="1771941"/>
          </a:xfrm>
          <a:prstGeom prst="rect">
            <a:avLst/>
          </a:prstGeom>
        </p:spPr>
      </p:pic>
      <p:sp>
        <p:nvSpPr>
          <p:cNvPr id="8" name="Text Placeholder 2">
            <a:extLst>
              <a:ext uri="{FF2B5EF4-FFF2-40B4-BE49-F238E27FC236}">
                <a16:creationId xmlns:a16="http://schemas.microsoft.com/office/drawing/2014/main" id="{77B5F2D8-EE27-423C-7429-C1858501A1B3}"/>
              </a:ext>
            </a:extLst>
          </p:cNvPr>
          <p:cNvSpPr txBox="1">
            <a:spLocks/>
          </p:cNvSpPr>
          <p:nvPr/>
        </p:nvSpPr>
        <p:spPr>
          <a:xfrm>
            <a:off x="569144" y="1627129"/>
            <a:ext cx="11191056" cy="3512246"/>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lnSpc>
                <a:spcPct val="100000"/>
              </a:lnSpc>
              <a:spcBef>
                <a:spcPts val="0"/>
              </a:spcBef>
            </a:pPr>
            <a:r>
              <a:rPr lang="en-US" sz="2400">
                <a:solidFill>
                  <a:srgbClr val="002D74"/>
                </a:solidFill>
                <a:latin typeface="Calibri Light" panose="020F0302020204030204" pitchFamily="34" charset="0"/>
                <a:cs typeface="Calibri Light" panose="020F0302020204030204" pitchFamily="34" charset="0"/>
              </a:rPr>
              <a:t>February 20 – Rising 6</a:t>
            </a:r>
            <a:r>
              <a:rPr lang="en-US" sz="2400" baseline="30000">
                <a:solidFill>
                  <a:srgbClr val="002D74"/>
                </a:solidFill>
                <a:latin typeface="Calibri Light" panose="020F0302020204030204" pitchFamily="34" charset="0"/>
                <a:cs typeface="Calibri Light" panose="020F0302020204030204" pitchFamily="34" charset="0"/>
              </a:rPr>
              <a:t>th</a:t>
            </a:r>
            <a:r>
              <a:rPr lang="en-US" sz="2400">
                <a:solidFill>
                  <a:srgbClr val="002D74"/>
                </a:solidFill>
                <a:latin typeface="Calibri Light" panose="020F0302020204030204" pitchFamily="34" charset="0"/>
                <a:cs typeface="Calibri Light" panose="020F0302020204030204" pitchFamily="34" charset="0"/>
              </a:rPr>
              <a:t> Grade Night w/ course descriptions and process explanation. Course selection form distributed to parents.</a:t>
            </a:r>
          </a:p>
          <a:p>
            <a:pPr>
              <a:lnSpc>
                <a:spcPct val="100000"/>
              </a:lnSpc>
              <a:spcBef>
                <a:spcPts val="0"/>
              </a:spcBef>
            </a:pPr>
            <a:r>
              <a:rPr lang="en-US" sz="2400">
                <a:solidFill>
                  <a:srgbClr val="002D74"/>
                </a:solidFill>
                <a:latin typeface="Calibri Light" panose="020F0302020204030204" pitchFamily="34" charset="0"/>
                <a:cs typeface="Calibri Light" panose="020F0302020204030204" pitchFamily="34" charset="0"/>
              </a:rPr>
              <a:t>February 24 – Students submit their signed course selection forms to their homeroom teachers.</a:t>
            </a:r>
          </a:p>
          <a:p>
            <a:pPr>
              <a:lnSpc>
                <a:spcPct val="100000"/>
              </a:lnSpc>
              <a:spcBef>
                <a:spcPts val="0"/>
              </a:spcBef>
            </a:pPr>
            <a:r>
              <a:rPr lang="en-US" sz="2400">
                <a:solidFill>
                  <a:srgbClr val="002D74"/>
                </a:solidFill>
                <a:latin typeface="Calibri Light" panose="020F0302020204030204" pitchFamily="34" charset="0"/>
                <a:cs typeface="Calibri Light" panose="020F0302020204030204" pitchFamily="34" charset="0"/>
              </a:rPr>
              <a:t>February 26 – Students make their course selections via Home Access Center (HAC) in their Homeroom class.</a:t>
            </a:r>
          </a:p>
          <a:p>
            <a:pPr>
              <a:lnSpc>
                <a:spcPct val="100000"/>
              </a:lnSpc>
              <a:spcBef>
                <a:spcPts val="0"/>
              </a:spcBef>
            </a:pPr>
            <a:r>
              <a:rPr lang="en-US" sz="2400">
                <a:solidFill>
                  <a:srgbClr val="002D74"/>
                </a:solidFill>
                <a:latin typeface="Calibri Light" panose="020F0302020204030204" pitchFamily="34" charset="0"/>
                <a:cs typeface="Calibri Light" panose="020F0302020204030204" pitchFamily="34" charset="0"/>
              </a:rPr>
              <a:t>Later in the year, parents will be able to confirm their students’ course selections via HAC as well as course recommendations made by teachers</a:t>
            </a:r>
          </a:p>
        </p:txBody>
      </p:sp>
      <p:graphicFrame>
        <p:nvGraphicFramePr>
          <p:cNvPr id="3" name="Diagram 2">
            <a:extLst>
              <a:ext uri="{FF2B5EF4-FFF2-40B4-BE49-F238E27FC236}">
                <a16:creationId xmlns:a16="http://schemas.microsoft.com/office/drawing/2014/main" id="{E7537320-78FD-E7D1-D17A-E4ABBE2E986C}"/>
              </a:ext>
            </a:extLst>
          </p:cNvPr>
          <p:cNvGraphicFramePr/>
          <p:nvPr>
            <p:extLst>
              <p:ext uri="{D42A27DB-BD31-4B8C-83A1-F6EECF244321}">
                <p14:modId xmlns:p14="http://schemas.microsoft.com/office/powerpoint/2010/main" val="2507066389"/>
              </p:ext>
            </p:extLst>
          </p:nvPr>
        </p:nvGraphicFramePr>
        <p:xfrm>
          <a:off x="569144" y="4794380"/>
          <a:ext cx="9690102" cy="1921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302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5219700" y="-1"/>
            <a:ext cx="6464300" cy="1899912"/>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pPr algn="ctr">
              <a:lnSpc>
                <a:spcPct val="90000"/>
              </a:lnSpc>
              <a:spcAft>
                <a:spcPts val="600"/>
              </a:spcAft>
            </a:pPr>
            <a:r>
              <a:rPr lang="en-US" sz="4000" b="0" spc="200">
                <a:latin typeface="Komika Axis" panose="02000506000000020004" pitchFamily="2" charset="0"/>
              </a:rPr>
              <a:t>Technology devices &amp; cellphones</a:t>
            </a:r>
          </a:p>
        </p:txBody>
      </p:sp>
      <p:sp>
        <p:nvSpPr>
          <p:cNvPr id="9" name="TextBox 8">
            <a:extLst>
              <a:ext uri="{FF2B5EF4-FFF2-40B4-BE49-F238E27FC236}">
                <a16:creationId xmlns:a16="http://schemas.microsoft.com/office/drawing/2014/main" id="{0BC8396B-D44A-4556-AFC1-59236574DC0F}"/>
              </a:ext>
            </a:extLst>
          </p:cNvPr>
          <p:cNvSpPr txBox="1"/>
          <p:nvPr/>
        </p:nvSpPr>
        <p:spPr>
          <a:xfrm>
            <a:off x="5681359" y="1665406"/>
            <a:ext cx="6115866" cy="4963994"/>
          </a:xfrm>
          <a:prstGeom prst="rect">
            <a:avLst/>
          </a:prstGeom>
        </p:spPr>
        <p:txBody>
          <a:bodyPr vert="horz" lIns="91440" tIns="45720" rIns="91440" bIns="45720" rtlCol="0" anchor="t">
            <a:normAutofit fontScale="92500"/>
          </a:bodyPr>
          <a:lstStyle/>
          <a:p>
            <a:pPr marL="400050" lvl="0" indent="-228600">
              <a:buClr>
                <a:schemeClr val="tx2"/>
              </a:buClr>
              <a:buFont typeface="Arial" panose="020B0604020202020204" pitchFamily="34" charset="0"/>
              <a:buChar char="•"/>
            </a:pPr>
            <a:r>
              <a:rPr lang="en-US" sz="2400">
                <a:solidFill>
                  <a:schemeClr val="accent1"/>
                </a:solidFill>
                <a:latin typeface="Calibri Light"/>
                <a:ea typeface="Calibri Light"/>
                <a:cs typeface="Calibri Light"/>
              </a:rPr>
              <a:t>Students are permitted to use cell phones during lunch</a:t>
            </a:r>
          </a:p>
          <a:p>
            <a:pPr marL="400050" lvl="0" indent="-228600">
              <a:buClr>
                <a:schemeClr val="tx2"/>
              </a:buClr>
              <a:buFont typeface="Arial" panose="020B0604020202020204" pitchFamily="34" charset="0"/>
              <a:buChar char="•"/>
            </a:pPr>
            <a:r>
              <a:rPr lang="en-US" sz="2400">
                <a:solidFill>
                  <a:schemeClr val="accent1"/>
                </a:solidFill>
                <a:latin typeface="Calibri Light"/>
                <a:ea typeface="Calibri Light"/>
                <a:cs typeface="Calibri Light"/>
              </a:rPr>
              <a:t>Cell phones and watches are always the student's responsibility</a:t>
            </a:r>
          </a:p>
          <a:p>
            <a:pPr marL="971550" lvl="1" indent="-342900">
              <a:buClr>
                <a:schemeClr val="tx2"/>
              </a:buClr>
              <a:buFont typeface="Calibri Light" panose="020F0302020204030204" pitchFamily="34" charset="0"/>
              <a:buChar char="―"/>
            </a:pPr>
            <a:r>
              <a:rPr lang="en-US" sz="2200">
                <a:solidFill>
                  <a:schemeClr val="accent1"/>
                </a:solidFill>
                <a:latin typeface="Calibri Light"/>
                <a:ea typeface="Calibri Light"/>
                <a:cs typeface="Calibri Light"/>
              </a:rPr>
              <a:t>The school is not responsible for investigating lost, damaged, or stolen cell phones. </a:t>
            </a:r>
          </a:p>
          <a:p>
            <a:pPr marL="400050" lvl="0" indent="-228600">
              <a:buClr>
                <a:schemeClr val="tx2"/>
              </a:buClr>
              <a:buFont typeface="Arial" panose="020B0604020202020204" pitchFamily="34" charset="0"/>
              <a:buChar char="•"/>
            </a:pPr>
            <a:r>
              <a:rPr lang="en-US" sz="2400">
                <a:solidFill>
                  <a:schemeClr val="accent1"/>
                </a:solidFill>
                <a:latin typeface="Calibri Light"/>
                <a:ea typeface="Calibri Light"/>
                <a:cs typeface="Calibri Light"/>
              </a:rPr>
              <a:t>If students needs to communicate with a parent, they must do so through the front office</a:t>
            </a:r>
          </a:p>
          <a:p>
            <a:pPr marL="400050" lvl="0" indent="-228600">
              <a:buClr>
                <a:schemeClr val="tx2"/>
              </a:buClr>
              <a:buFont typeface="Arial" panose="020B0604020202020204" pitchFamily="34" charset="0"/>
              <a:buChar char="•"/>
            </a:pPr>
            <a:r>
              <a:rPr lang="en-US" sz="2400">
                <a:solidFill>
                  <a:schemeClr val="accent1"/>
                </a:solidFill>
                <a:latin typeface="Calibri Light"/>
                <a:ea typeface="Calibri Light"/>
                <a:cs typeface="Calibri Light"/>
              </a:rPr>
              <a:t>Videos/pictures of other students or staff is a serious violation of the SJCSD Student Code of Conduct</a:t>
            </a:r>
          </a:p>
          <a:p>
            <a:pPr marL="971550" lvl="1" indent="-342900">
              <a:buClr>
                <a:schemeClr val="tx2"/>
              </a:buClr>
              <a:buFont typeface="Calibri Light" panose="020F0302020204030204" pitchFamily="34" charset="0"/>
              <a:buChar char="―"/>
            </a:pPr>
            <a:r>
              <a:rPr lang="en-US" sz="2200">
                <a:solidFill>
                  <a:schemeClr val="accent1"/>
                </a:solidFill>
                <a:latin typeface="Calibri Light"/>
                <a:ea typeface="Calibri Light"/>
                <a:cs typeface="Calibri Light"/>
              </a:rPr>
              <a:t>If there is reasonable suspicion of a violation of this expectation, school administrators/dean are permitted to search the student’s phone</a:t>
            </a:r>
          </a:p>
        </p:txBody>
      </p:sp>
      <p:pic>
        <p:nvPicPr>
          <p:cNvPr id="1028" name="Picture 4" descr="Best International Cell Phone Plans For Travelers In 2022">
            <a:extLst>
              <a:ext uri="{FF2B5EF4-FFF2-40B4-BE49-F238E27FC236}">
                <a16:creationId xmlns:a16="http://schemas.microsoft.com/office/drawing/2014/main" id="{990E6965-8B99-F455-1F94-C034E9C6F7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030"/>
          <a:stretch/>
        </p:blipFill>
        <p:spPr bwMode="auto">
          <a:xfrm>
            <a:off x="-805662" y="0"/>
            <a:ext cx="6577525"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58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0C9D972CF0A14BA0800A115DEA347E" ma:contentTypeVersion="4" ma:contentTypeDescription="Create a new document." ma:contentTypeScope="" ma:versionID="acdd1c80e30ca4d8c77e533b8e7616a3">
  <xsd:schema xmlns:xsd="http://www.w3.org/2001/XMLSchema" xmlns:xs="http://www.w3.org/2001/XMLSchema" xmlns:p="http://schemas.microsoft.com/office/2006/metadata/properties" xmlns:ns2="7aad4183-5837-4ef5-bcd6-4bddcdeee9fe" targetNamespace="http://schemas.microsoft.com/office/2006/metadata/properties" ma:root="true" ma:fieldsID="6b28964d9b56f0dc2e0771fea326a52f" ns2:_="">
    <xsd:import namespace="7aad4183-5837-4ef5-bcd6-4bddcdeee9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d4183-5837-4ef5-bcd6-4bddcdeee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84CB8C-E75E-4E9B-AD25-E0890341812E}">
  <ds:schemaRefs>
    <ds:schemaRef ds:uri="7aad4183-5837-4ef5-bcd6-4bddcdeee9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1C3E20-181B-4113-9BEC-C85828872EBB}">
  <ds:schemaRefs>
    <ds:schemaRef ds:uri="7aad4183-5837-4ef5-bcd6-4bddcdeee9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D60393B-37D4-495E-8890-2197BF9711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Core classes (4)</vt:lpstr>
      <vt:lpstr>Physical Education</vt:lpstr>
      <vt:lpstr>Beginning band</vt:lpstr>
      <vt:lpstr>Art</vt:lpstr>
      <vt:lpstr>Virtual</vt:lpstr>
      <vt:lpstr>Scheduling Process</vt:lpstr>
      <vt:lpstr>PowerPoint Presentation</vt:lpstr>
      <vt:lpstr>Daily Schedule</vt:lpstr>
      <vt:lpstr>Communication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Tompkins</dc:creator>
  <cp:revision>1</cp:revision>
  <dcterms:created xsi:type="dcterms:W3CDTF">2020-01-25T16:23:58Z</dcterms:created>
  <dcterms:modified xsi:type="dcterms:W3CDTF">2025-02-20T15:21:58Z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0x010100950C9D972CF0A14BA0800A115DEA347E</vt:lpwstr>
  </property>
</Properties>
</file>